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9"/>
  </p:notesMasterIdLst>
  <p:sldIdLst>
    <p:sldId id="256" r:id="rId2"/>
    <p:sldId id="293" r:id="rId3"/>
    <p:sldId id="310" r:id="rId4"/>
    <p:sldId id="257" r:id="rId5"/>
    <p:sldId id="258" r:id="rId6"/>
    <p:sldId id="296" r:id="rId7"/>
    <p:sldId id="297" r:id="rId8"/>
    <p:sldId id="298" r:id="rId9"/>
    <p:sldId id="299" r:id="rId10"/>
    <p:sldId id="309" r:id="rId11"/>
    <p:sldId id="300" r:id="rId12"/>
    <p:sldId id="301" r:id="rId13"/>
    <p:sldId id="302" r:id="rId14"/>
    <p:sldId id="304" r:id="rId15"/>
    <p:sldId id="312" r:id="rId16"/>
    <p:sldId id="313" r:id="rId17"/>
    <p:sldId id="303" r:id="rId18"/>
    <p:sldId id="294" r:id="rId19"/>
    <p:sldId id="305" r:id="rId20"/>
    <p:sldId id="314" r:id="rId21"/>
    <p:sldId id="315" r:id="rId22"/>
    <p:sldId id="316" r:id="rId23"/>
    <p:sldId id="317" r:id="rId24"/>
    <p:sldId id="318" r:id="rId25"/>
    <p:sldId id="319" r:id="rId26"/>
    <p:sldId id="307" r:id="rId27"/>
    <p:sldId id="272" r:id="rId28"/>
  </p:sldIdLst>
  <p:sldSz cx="9144000" cy="5143500" type="screen16x9"/>
  <p:notesSz cx="6858000" cy="9144000"/>
  <p:embeddedFontLst>
    <p:embeddedFont>
      <p:font typeface="Bebas Neue" panose="020B0606020202050201" pitchFamily="34" charset="0"/>
      <p:regular r:id="rId30"/>
    </p:embeddedFont>
    <p:embeddedFont>
      <p:font typeface="Gantari" panose="020B0604020202020204" charset="0"/>
      <p:regular r:id="rId31"/>
      <p:bold r:id="rId32"/>
      <p:italic r:id="rId33"/>
      <p:boldItalic r:id="rId34"/>
    </p:embeddedFont>
    <p:embeddedFont>
      <p:font typeface="Golos Text" panose="020B0604020202020204" charset="0"/>
      <p:regular r:id="rId35"/>
      <p:bold r:id="rId36"/>
    </p:embeddedFont>
    <p:embeddedFont>
      <p:font typeface="Golos Text Medium" panose="020B0604020202020204" charset="0"/>
      <p:regular r:id="rId37"/>
      <p:bold r:id="rId38"/>
    </p:embeddedFont>
    <p:embeddedFont>
      <p:font typeface="Nunito" pitchFamily="2" charset="0"/>
      <p:regular r:id="rId39"/>
      <p:bold r:id="rId40"/>
      <p:italic r:id="rId41"/>
      <p:boldItalic r:id="rId42"/>
    </p:embeddedFont>
    <p:embeddedFont>
      <p:font typeface="Quicksand"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D3F4"/>
    <a:srgbClr val="4E4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818FFA-A277-465F-AAEF-DAB784A23300}" v="60" dt="2023-05-23T14:52:23.522"/>
  </p1510:revLst>
</p1510:revInfo>
</file>

<file path=ppt/tableStyles.xml><?xml version="1.0" encoding="utf-8"?>
<a:tblStyleLst xmlns:a="http://schemas.openxmlformats.org/drawingml/2006/main" def="{206A6F84-D6FC-4E3D-9B68-99F84A093F9F}">
  <a:tblStyle styleId="{206A6F84-D6FC-4E3D-9B68-99F84A093F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Quang Thịnh" userId="b1863855-2ac1-4b50-ac47-d4409c3ab840" providerId="ADAL" clId="{2908F188-164D-4907-8D01-F9F5DCEBF853}"/>
    <pc:docChg chg="undo custSel addSld delSld modSld">
      <pc:chgData name="Lê Quang Thịnh" userId="b1863855-2ac1-4b50-ac47-d4409c3ab840" providerId="ADAL" clId="{2908F188-164D-4907-8D01-F9F5DCEBF853}" dt="2023-05-16T03:30:47.058" v="541" actId="47"/>
      <pc:docMkLst>
        <pc:docMk/>
      </pc:docMkLst>
      <pc:sldChg chg="modTransition">
        <pc:chgData name="Lê Quang Thịnh" userId="b1863855-2ac1-4b50-ac47-d4409c3ab840" providerId="ADAL" clId="{2908F188-164D-4907-8D01-F9F5DCEBF853}" dt="2023-05-16T02:45:28.094" v="266"/>
        <pc:sldMkLst>
          <pc:docMk/>
          <pc:sldMk cId="0" sldId="256"/>
        </pc:sldMkLst>
      </pc:sldChg>
      <pc:sldChg chg="addSp modSp mod modTransition modAnim">
        <pc:chgData name="Lê Quang Thịnh" userId="b1863855-2ac1-4b50-ac47-d4409c3ab840" providerId="ADAL" clId="{2908F188-164D-4907-8D01-F9F5DCEBF853}" dt="2023-05-16T02:53:28.040" v="324"/>
        <pc:sldMkLst>
          <pc:docMk/>
          <pc:sldMk cId="0" sldId="257"/>
        </pc:sldMkLst>
        <pc:spChg chg="add mod">
          <ac:chgData name="Lê Quang Thịnh" userId="b1863855-2ac1-4b50-ac47-d4409c3ab840" providerId="ADAL" clId="{2908F188-164D-4907-8D01-F9F5DCEBF853}" dt="2023-05-16T02:47:46.393" v="276" actId="693"/>
          <ac:spMkLst>
            <pc:docMk/>
            <pc:sldMk cId="0" sldId="257"/>
            <ac:spMk id="2" creationId="{E02DD110-CCD4-F62F-4C91-F9DC78D164B2}"/>
          </ac:spMkLst>
        </pc:spChg>
        <pc:spChg chg="mod">
          <ac:chgData name="Lê Quang Thịnh" userId="b1863855-2ac1-4b50-ac47-d4409c3ab840" providerId="ADAL" clId="{2908F188-164D-4907-8D01-F9F5DCEBF853}" dt="2023-05-16T02:52:56.795" v="317" actId="14100"/>
          <ac:spMkLst>
            <pc:docMk/>
            <pc:sldMk cId="0" sldId="257"/>
            <ac:spMk id="185" creationId="{00000000-0000-0000-0000-000000000000}"/>
          </ac:spMkLst>
        </pc:spChg>
        <pc:spChg chg="mod">
          <ac:chgData name="Lê Quang Thịnh" userId="b1863855-2ac1-4b50-ac47-d4409c3ab840" providerId="ADAL" clId="{2908F188-164D-4907-8D01-F9F5DCEBF853}" dt="2023-05-16T02:52:59.353" v="318" actId="14100"/>
          <ac:spMkLst>
            <pc:docMk/>
            <pc:sldMk cId="0" sldId="257"/>
            <ac:spMk id="189" creationId="{00000000-0000-0000-0000-000000000000}"/>
          </ac:spMkLst>
        </pc:spChg>
        <pc:spChg chg="mod">
          <ac:chgData name="Lê Quang Thịnh" userId="b1863855-2ac1-4b50-ac47-d4409c3ab840" providerId="ADAL" clId="{2908F188-164D-4907-8D01-F9F5DCEBF853}" dt="2023-05-16T02:53:01.758" v="319" actId="14100"/>
          <ac:spMkLst>
            <pc:docMk/>
            <pc:sldMk cId="0" sldId="257"/>
            <ac:spMk id="191" creationId="{00000000-0000-0000-0000-000000000000}"/>
          </ac:spMkLst>
        </pc:spChg>
      </pc:sldChg>
      <pc:sldChg chg="modTransition">
        <pc:chgData name="Lê Quang Thịnh" userId="b1863855-2ac1-4b50-ac47-d4409c3ab840" providerId="ADAL" clId="{2908F188-164D-4907-8D01-F9F5DCEBF853}" dt="2023-05-16T02:45:28.094" v="266"/>
        <pc:sldMkLst>
          <pc:docMk/>
          <pc:sldMk cId="0" sldId="258"/>
        </pc:sldMkLst>
      </pc:sldChg>
      <pc:sldChg chg="addSp delSp modSp mod modTransition">
        <pc:chgData name="Lê Quang Thịnh" userId="b1863855-2ac1-4b50-ac47-d4409c3ab840" providerId="ADAL" clId="{2908F188-164D-4907-8D01-F9F5DCEBF853}" dt="2023-05-16T03:04:51.845" v="389" actId="1076"/>
        <pc:sldMkLst>
          <pc:docMk/>
          <pc:sldMk cId="0" sldId="272"/>
        </pc:sldMkLst>
        <pc:spChg chg="add del mod">
          <ac:chgData name="Lê Quang Thịnh" userId="b1863855-2ac1-4b50-ac47-d4409c3ab840" providerId="ADAL" clId="{2908F188-164D-4907-8D01-F9F5DCEBF853}" dt="2023-05-16T03:03:26.934" v="379" actId="478"/>
          <ac:spMkLst>
            <pc:docMk/>
            <pc:sldMk cId="0" sldId="272"/>
            <ac:spMk id="3" creationId="{341DF450-FCC9-521D-27DC-F8821CAA8D0E}"/>
          </ac:spMkLst>
        </pc:spChg>
        <pc:spChg chg="add">
          <ac:chgData name="Lê Quang Thịnh" userId="b1863855-2ac1-4b50-ac47-d4409c3ab840" providerId="ADAL" clId="{2908F188-164D-4907-8D01-F9F5DCEBF853}" dt="2023-05-16T03:04:14.491" v="385" actId="11529"/>
          <ac:spMkLst>
            <pc:docMk/>
            <pc:sldMk cId="0" sldId="272"/>
            <ac:spMk id="5" creationId="{7146F308-A522-B7B9-7751-5F0B5460CE0A}"/>
          </ac:spMkLst>
        </pc:spChg>
        <pc:spChg chg="mod">
          <ac:chgData name="Lê Quang Thịnh" userId="b1863855-2ac1-4b50-ac47-d4409c3ab840" providerId="ADAL" clId="{2908F188-164D-4907-8D01-F9F5DCEBF853}" dt="2023-05-16T03:04:44.777" v="388" actId="1076"/>
          <ac:spMkLst>
            <pc:docMk/>
            <pc:sldMk cId="0" sldId="272"/>
            <ac:spMk id="600" creationId="{00000000-0000-0000-0000-000000000000}"/>
          </ac:spMkLst>
        </pc:spChg>
        <pc:spChg chg="del">
          <ac:chgData name="Lê Quang Thịnh" userId="b1863855-2ac1-4b50-ac47-d4409c3ab840" providerId="ADAL" clId="{2908F188-164D-4907-8D01-F9F5DCEBF853}" dt="2023-05-16T03:03:23.795" v="378" actId="478"/>
          <ac:spMkLst>
            <pc:docMk/>
            <pc:sldMk cId="0" sldId="272"/>
            <ac:spMk id="601" creationId="{00000000-0000-0000-0000-000000000000}"/>
          </ac:spMkLst>
        </pc:spChg>
        <pc:spChg chg="del">
          <ac:chgData name="Lê Quang Thịnh" userId="b1863855-2ac1-4b50-ac47-d4409c3ab840" providerId="ADAL" clId="{2908F188-164D-4907-8D01-F9F5DCEBF853}" dt="2023-05-16T03:03:23.795" v="378" actId="478"/>
          <ac:spMkLst>
            <pc:docMk/>
            <pc:sldMk cId="0" sldId="272"/>
            <ac:spMk id="602" creationId="{00000000-0000-0000-0000-000000000000}"/>
          </ac:spMkLst>
        </pc:spChg>
        <pc:grpChg chg="del">
          <ac:chgData name="Lê Quang Thịnh" userId="b1863855-2ac1-4b50-ac47-d4409c3ab840" providerId="ADAL" clId="{2908F188-164D-4907-8D01-F9F5DCEBF853}" dt="2023-05-16T03:03:23.795" v="378" actId="478"/>
          <ac:grpSpMkLst>
            <pc:docMk/>
            <pc:sldMk cId="0" sldId="272"/>
            <ac:grpSpMk id="603" creationId="{00000000-0000-0000-0000-000000000000}"/>
          </ac:grpSpMkLst>
        </pc:grpChg>
        <pc:grpChg chg="del">
          <ac:chgData name="Lê Quang Thịnh" userId="b1863855-2ac1-4b50-ac47-d4409c3ab840" providerId="ADAL" clId="{2908F188-164D-4907-8D01-F9F5DCEBF853}" dt="2023-05-16T03:03:23.795" v="378" actId="478"/>
          <ac:grpSpMkLst>
            <pc:docMk/>
            <pc:sldMk cId="0" sldId="272"/>
            <ac:grpSpMk id="608" creationId="{00000000-0000-0000-0000-000000000000}"/>
          </ac:grpSpMkLst>
        </pc:grpChg>
        <pc:grpChg chg="del">
          <ac:chgData name="Lê Quang Thịnh" userId="b1863855-2ac1-4b50-ac47-d4409c3ab840" providerId="ADAL" clId="{2908F188-164D-4907-8D01-F9F5DCEBF853}" dt="2023-05-16T03:03:23.795" v="378" actId="478"/>
          <ac:grpSpMkLst>
            <pc:docMk/>
            <pc:sldMk cId="0" sldId="272"/>
            <ac:grpSpMk id="612" creationId="{00000000-0000-0000-0000-000000000000}"/>
          </ac:grpSpMkLst>
        </pc:grpChg>
        <pc:grpChg chg="del">
          <ac:chgData name="Lê Quang Thịnh" userId="b1863855-2ac1-4b50-ac47-d4409c3ab840" providerId="ADAL" clId="{2908F188-164D-4907-8D01-F9F5DCEBF853}" dt="2023-05-16T03:03:23.795" v="378" actId="478"/>
          <ac:grpSpMkLst>
            <pc:docMk/>
            <pc:sldMk cId="0" sldId="272"/>
            <ac:grpSpMk id="619" creationId="{00000000-0000-0000-0000-000000000000}"/>
          </ac:grpSpMkLst>
        </pc:grpChg>
        <pc:inkChg chg="add del">
          <ac:chgData name="Lê Quang Thịnh" userId="b1863855-2ac1-4b50-ac47-d4409c3ab840" providerId="ADAL" clId="{2908F188-164D-4907-8D01-F9F5DCEBF853}" dt="2023-05-16T03:04:05.824" v="384" actId="9405"/>
          <ac:inkMkLst>
            <pc:docMk/>
            <pc:sldMk cId="0" sldId="272"/>
            <ac:inkMk id="4" creationId="{CA6B3F69-7A87-474D-C475-9A0915E17DE6}"/>
          </ac:inkMkLst>
        </pc:inkChg>
        <pc:cxnChg chg="mod">
          <ac:chgData name="Lê Quang Thịnh" userId="b1863855-2ac1-4b50-ac47-d4409c3ab840" providerId="ADAL" clId="{2908F188-164D-4907-8D01-F9F5DCEBF853}" dt="2023-05-16T03:04:51.845" v="389" actId="1076"/>
          <ac:cxnSpMkLst>
            <pc:docMk/>
            <pc:sldMk cId="0" sldId="272"/>
            <ac:cxnSpMk id="623" creationId="{00000000-0000-0000-0000-000000000000}"/>
          </ac:cxnSpMkLst>
        </pc:cxnChg>
      </pc:sldChg>
      <pc:sldChg chg="modTransition modAnim">
        <pc:chgData name="Lê Quang Thịnh" userId="b1863855-2ac1-4b50-ac47-d4409c3ab840" providerId="ADAL" clId="{2908F188-164D-4907-8D01-F9F5DCEBF853}" dt="2023-05-16T02:49:50.257" v="283"/>
        <pc:sldMkLst>
          <pc:docMk/>
          <pc:sldMk cId="459481626" sldId="293"/>
        </pc:sldMkLst>
      </pc:sldChg>
      <pc:sldChg chg="addSp delSp modSp mod modTransition modAnim">
        <pc:chgData name="Lê Quang Thịnh" userId="b1863855-2ac1-4b50-ac47-d4409c3ab840" providerId="ADAL" clId="{2908F188-164D-4907-8D01-F9F5DCEBF853}" dt="2023-05-16T03:30:45.513" v="540" actId="1076"/>
        <pc:sldMkLst>
          <pc:docMk/>
          <pc:sldMk cId="3666791694" sldId="294"/>
        </pc:sldMkLst>
        <pc:spChg chg="add mod">
          <ac:chgData name="Lê Quang Thịnh" userId="b1863855-2ac1-4b50-ac47-d4409c3ab840" providerId="ADAL" clId="{2908F188-164D-4907-8D01-F9F5DCEBF853}" dt="2023-05-16T03:30:45.513" v="540" actId="1076"/>
          <ac:spMkLst>
            <pc:docMk/>
            <pc:sldMk cId="3666791694" sldId="294"/>
            <ac:spMk id="3" creationId="{A4A5ABFA-A18C-1AC0-075D-1FBE56298C6D}"/>
          </ac:spMkLst>
        </pc:spChg>
        <pc:spChg chg="add mod">
          <ac:chgData name="Lê Quang Thịnh" userId="b1863855-2ac1-4b50-ac47-d4409c3ab840" providerId="ADAL" clId="{2908F188-164D-4907-8D01-F9F5DCEBF853}" dt="2023-05-16T03:30:45.513" v="540" actId="1076"/>
          <ac:spMkLst>
            <pc:docMk/>
            <pc:sldMk cId="3666791694" sldId="294"/>
            <ac:spMk id="4" creationId="{1DBCAFE6-12D9-D356-568C-DB0497848965}"/>
          </ac:spMkLst>
        </pc:spChg>
        <pc:spChg chg="del">
          <ac:chgData name="Lê Quang Thịnh" userId="b1863855-2ac1-4b50-ac47-d4409c3ab840" providerId="ADAL" clId="{2908F188-164D-4907-8D01-F9F5DCEBF853}" dt="2023-05-16T02:33:44.689" v="201" actId="478"/>
          <ac:spMkLst>
            <pc:docMk/>
            <pc:sldMk cId="3666791694" sldId="294"/>
            <ac:spMk id="4" creationId="{33A75E64-5AAF-82E9-2A09-549AA9F8876D}"/>
          </ac:spMkLst>
        </pc:spChg>
        <pc:spChg chg="add del mod">
          <ac:chgData name="Lê Quang Thịnh" userId="b1863855-2ac1-4b50-ac47-d4409c3ab840" providerId="ADAL" clId="{2908F188-164D-4907-8D01-F9F5DCEBF853}" dt="2023-05-16T03:30:38.757" v="538" actId="478"/>
          <ac:spMkLst>
            <pc:docMk/>
            <pc:sldMk cId="3666791694" sldId="294"/>
            <ac:spMk id="5" creationId="{D8E14D6D-B63A-9EBB-6B69-FBC15D5E7DC1}"/>
          </ac:spMkLst>
        </pc:spChg>
        <pc:spChg chg="add del mod">
          <ac:chgData name="Lê Quang Thịnh" userId="b1863855-2ac1-4b50-ac47-d4409c3ab840" providerId="ADAL" clId="{2908F188-164D-4907-8D01-F9F5DCEBF853}" dt="2023-05-16T03:30:38.757" v="538" actId="478"/>
          <ac:spMkLst>
            <pc:docMk/>
            <pc:sldMk cId="3666791694" sldId="294"/>
            <ac:spMk id="6" creationId="{49FCFBF6-7EFD-0F46-9A82-BF61ABBE6E02}"/>
          </ac:spMkLst>
        </pc:spChg>
        <pc:spChg chg="add del mod">
          <ac:chgData name="Lê Quang Thịnh" userId="b1863855-2ac1-4b50-ac47-d4409c3ab840" providerId="ADAL" clId="{2908F188-164D-4907-8D01-F9F5DCEBF853}" dt="2023-05-16T03:30:38.757" v="538" actId="478"/>
          <ac:spMkLst>
            <pc:docMk/>
            <pc:sldMk cId="3666791694" sldId="294"/>
            <ac:spMk id="7" creationId="{2B401437-1780-7502-24D0-961190DCFB86}"/>
          </ac:spMkLst>
        </pc:spChg>
        <pc:spChg chg="add del mod">
          <ac:chgData name="Lê Quang Thịnh" userId="b1863855-2ac1-4b50-ac47-d4409c3ab840" providerId="ADAL" clId="{2908F188-164D-4907-8D01-F9F5DCEBF853}" dt="2023-05-16T03:30:38.757" v="538" actId="478"/>
          <ac:spMkLst>
            <pc:docMk/>
            <pc:sldMk cId="3666791694" sldId="294"/>
            <ac:spMk id="8" creationId="{FC67EAED-4F85-A21D-391A-705C84FD276A}"/>
          </ac:spMkLst>
        </pc:spChg>
        <pc:spChg chg="add del mod">
          <ac:chgData name="Lê Quang Thịnh" userId="b1863855-2ac1-4b50-ac47-d4409c3ab840" providerId="ADAL" clId="{2908F188-164D-4907-8D01-F9F5DCEBF853}" dt="2023-05-16T03:30:38.757" v="538" actId="478"/>
          <ac:spMkLst>
            <pc:docMk/>
            <pc:sldMk cId="3666791694" sldId="294"/>
            <ac:spMk id="9" creationId="{83237CB6-7CBE-9E61-7D8C-B28F0F581678}"/>
          </ac:spMkLst>
        </pc:spChg>
        <pc:spChg chg="add del mod">
          <ac:chgData name="Lê Quang Thịnh" userId="b1863855-2ac1-4b50-ac47-d4409c3ab840" providerId="ADAL" clId="{2908F188-164D-4907-8D01-F9F5DCEBF853}" dt="2023-05-16T03:30:38.757" v="538" actId="478"/>
          <ac:spMkLst>
            <pc:docMk/>
            <pc:sldMk cId="3666791694" sldId="294"/>
            <ac:spMk id="10" creationId="{D46E8B3D-34AB-A538-8F22-56F243E19024}"/>
          </ac:spMkLst>
        </pc:spChg>
        <pc:spChg chg="add del mod">
          <ac:chgData name="Lê Quang Thịnh" userId="b1863855-2ac1-4b50-ac47-d4409c3ab840" providerId="ADAL" clId="{2908F188-164D-4907-8D01-F9F5DCEBF853}" dt="2023-05-16T03:30:38.757" v="538" actId="478"/>
          <ac:spMkLst>
            <pc:docMk/>
            <pc:sldMk cId="3666791694" sldId="294"/>
            <ac:spMk id="11" creationId="{683269FC-3B1E-7B98-99F2-83308CA06070}"/>
          </ac:spMkLst>
        </pc:spChg>
        <pc:spChg chg="add del mod">
          <ac:chgData name="Lê Quang Thịnh" userId="b1863855-2ac1-4b50-ac47-d4409c3ab840" providerId="ADAL" clId="{2908F188-164D-4907-8D01-F9F5DCEBF853}" dt="2023-05-16T03:30:38.757" v="538" actId="478"/>
          <ac:spMkLst>
            <pc:docMk/>
            <pc:sldMk cId="3666791694" sldId="294"/>
            <ac:spMk id="12" creationId="{07EA55FF-C46D-105C-2CF4-19528F274D14}"/>
          </ac:spMkLst>
        </pc:spChg>
        <pc:spChg chg="add del mod">
          <ac:chgData name="Lê Quang Thịnh" userId="b1863855-2ac1-4b50-ac47-d4409c3ab840" providerId="ADAL" clId="{2908F188-164D-4907-8D01-F9F5DCEBF853}" dt="2023-05-16T03:30:38.757" v="538" actId="478"/>
          <ac:spMkLst>
            <pc:docMk/>
            <pc:sldMk cId="3666791694" sldId="294"/>
            <ac:spMk id="13" creationId="{01DA7E60-3AC7-9A16-60B0-1AE192E32BE3}"/>
          </ac:spMkLst>
        </pc:spChg>
        <pc:spChg chg="add del mod">
          <ac:chgData name="Lê Quang Thịnh" userId="b1863855-2ac1-4b50-ac47-d4409c3ab840" providerId="ADAL" clId="{2908F188-164D-4907-8D01-F9F5DCEBF853}" dt="2023-05-16T03:30:38.757" v="538" actId="478"/>
          <ac:spMkLst>
            <pc:docMk/>
            <pc:sldMk cId="3666791694" sldId="294"/>
            <ac:spMk id="14" creationId="{1A4DE6BB-47B6-B483-E2F3-089F67E3899B}"/>
          </ac:spMkLst>
        </pc:spChg>
        <pc:spChg chg="add del mod">
          <ac:chgData name="Lê Quang Thịnh" userId="b1863855-2ac1-4b50-ac47-d4409c3ab840" providerId="ADAL" clId="{2908F188-164D-4907-8D01-F9F5DCEBF853}" dt="2023-05-16T03:30:38.757" v="538" actId="478"/>
          <ac:spMkLst>
            <pc:docMk/>
            <pc:sldMk cId="3666791694" sldId="294"/>
            <ac:spMk id="15" creationId="{22EFE569-B66D-00B2-68F9-46D92D12A4B9}"/>
          </ac:spMkLst>
        </pc:spChg>
        <pc:spChg chg="add del mod">
          <ac:chgData name="Lê Quang Thịnh" userId="b1863855-2ac1-4b50-ac47-d4409c3ab840" providerId="ADAL" clId="{2908F188-164D-4907-8D01-F9F5DCEBF853}" dt="2023-05-16T03:30:38.757" v="538" actId="478"/>
          <ac:spMkLst>
            <pc:docMk/>
            <pc:sldMk cId="3666791694" sldId="294"/>
            <ac:spMk id="16" creationId="{F9CD539D-9281-32FD-8AF8-5E090BA34F1E}"/>
          </ac:spMkLst>
        </pc:spChg>
        <pc:spChg chg="add del mod">
          <ac:chgData name="Lê Quang Thịnh" userId="b1863855-2ac1-4b50-ac47-d4409c3ab840" providerId="ADAL" clId="{2908F188-164D-4907-8D01-F9F5DCEBF853}" dt="2023-05-16T03:30:38.757" v="538" actId="478"/>
          <ac:spMkLst>
            <pc:docMk/>
            <pc:sldMk cId="3666791694" sldId="294"/>
            <ac:spMk id="17" creationId="{A584EE5B-FA55-285F-36F9-F9E8E7B1BD26}"/>
          </ac:spMkLst>
        </pc:spChg>
        <pc:spChg chg="add del mod">
          <ac:chgData name="Lê Quang Thịnh" userId="b1863855-2ac1-4b50-ac47-d4409c3ab840" providerId="ADAL" clId="{2908F188-164D-4907-8D01-F9F5DCEBF853}" dt="2023-05-16T03:30:38.757" v="538" actId="478"/>
          <ac:spMkLst>
            <pc:docMk/>
            <pc:sldMk cId="3666791694" sldId="294"/>
            <ac:spMk id="18" creationId="{E194E7BE-CB71-B711-AA82-436A6705ADFC}"/>
          </ac:spMkLst>
        </pc:spChg>
        <pc:spChg chg="add del mod">
          <ac:chgData name="Lê Quang Thịnh" userId="b1863855-2ac1-4b50-ac47-d4409c3ab840" providerId="ADAL" clId="{2908F188-164D-4907-8D01-F9F5DCEBF853}" dt="2023-05-16T03:30:38.757" v="538" actId="478"/>
          <ac:spMkLst>
            <pc:docMk/>
            <pc:sldMk cId="3666791694" sldId="294"/>
            <ac:spMk id="19" creationId="{CDCE8720-61C6-6CA8-448B-49E5C480EB22}"/>
          </ac:spMkLst>
        </pc:spChg>
        <pc:spChg chg="add del mod">
          <ac:chgData name="Lê Quang Thịnh" userId="b1863855-2ac1-4b50-ac47-d4409c3ab840" providerId="ADAL" clId="{2908F188-164D-4907-8D01-F9F5DCEBF853}" dt="2023-05-16T03:30:38.757" v="538" actId="478"/>
          <ac:spMkLst>
            <pc:docMk/>
            <pc:sldMk cId="3666791694" sldId="294"/>
            <ac:spMk id="20" creationId="{9C74E742-5F00-D3DD-82AC-F2E05F963D43}"/>
          </ac:spMkLst>
        </pc:spChg>
        <pc:spChg chg="add del mod">
          <ac:chgData name="Lê Quang Thịnh" userId="b1863855-2ac1-4b50-ac47-d4409c3ab840" providerId="ADAL" clId="{2908F188-164D-4907-8D01-F9F5DCEBF853}" dt="2023-05-16T03:30:38.757" v="538" actId="478"/>
          <ac:spMkLst>
            <pc:docMk/>
            <pc:sldMk cId="3666791694" sldId="294"/>
            <ac:spMk id="21" creationId="{88A43A84-F1F4-BBDF-A9CD-D98DEB5153A5}"/>
          </ac:spMkLst>
        </pc:spChg>
        <pc:spChg chg="add del mod">
          <ac:chgData name="Lê Quang Thịnh" userId="b1863855-2ac1-4b50-ac47-d4409c3ab840" providerId="ADAL" clId="{2908F188-164D-4907-8D01-F9F5DCEBF853}" dt="2023-05-16T03:30:38.757" v="538" actId="478"/>
          <ac:spMkLst>
            <pc:docMk/>
            <pc:sldMk cId="3666791694" sldId="294"/>
            <ac:spMk id="22" creationId="{147D6D3C-F145-2D32-19EB-E6D93BFEC394}"/>
          </ac:spMkLst>
        </pc:spChg>
        <pc:spChg chg="add del mod">
          <ac:chgData name="Lê Quang Thịnh" userId="b1863855-2ac1-4b50-ac47-d4409c3ab840" providerId="ADAL" clId="{2908F188-164D-4907-8D01-F9F5DCEBF853}" dt="2023-05-16T03:30:38.757" v="538" actId="478"/>
          <ac:spMkLst>
            <pc:docMk/>
            <pc:sldMk cId="3666791694" sldId="294"/>
            <ac:spMk id="23" creationId="{398FDCA6-0B7D-B69E-4A1E-E24B96C28257}"/>
          </ac:spMkLst>
        </pc:spChg>
        <pc:spChg chg="add del mod">
          <ac:chgData name="Lê Quang Thịnh" userId="b1863855-2ac1-4b50-ac47-d4409c3ab840" providerId="ADAL" clId="{2908F188-164D-4907-8D01-F9F5DCEBF853}" dt="2023-05-16T03:30:38.757" v="538" actId="478"/>
          <ac:spMkLst>
            <pc:docMk/>
            <pc:sldMk cId="3666791694" sldId="294"/>
            <ac:spMk id="24" creationId="{97A7178E-91C3-8536-2EC3-FE67C14AF650}"/>
          </ac:spMkLst>
        </pc:spChg>
        <pc:spChg chg="add del mod">
          <ac:chgData name="Lê Quang Thịnh" userId="b1863855-2ac1-4b50-ac47-d4409c3ab840" providerId="ADAL" clId="{2908F188-164D-4907-8D01-F9F5DCEBF853}" dt="2023-05-16T03:30:38.757" v="538" actId="478"/>
          <ac:spMkLst>
            <pc:docMk/>
            <pc:sldMk cId="3666791694" sldId="294"/>
            <ac:spMk id="25" creationId="{9C84DFB9-6B21-78F5-5462-301C0AE55186}"/>
          </ac:spMkLst>
        </pc:spChg>
        <pc:spChg chg="add del mod">
          <ac:chgData name="Lê Quang Thịnh" userId="b1863855-2ac1-4b50-ac47-d4409c3ab840" providerId="ADAL" clId="{2908F188-164D-4907-8D01-F9F5DCEBF853}" dt="2023-05-16T03:30:38.757" v="538" actId="478"/>
          <ac:spMkLst>
            <pc:docMk/>
            <pc:sldMk cId="3666791694" sldId="294"/>
            <ac:spMk id="26" creationId="{D635FDF7-3C80-4812-84DD-F2A8ADECA394}"/>
          </ac:spMkLst>
        </pc:spChg>
        <pc:spChg chg="add del mod">
          <ac:chgData name="Lê Quang Thịnh" userId="b1863855-2ac1-4b50-ac47-d4409c3ab840" providerId="ADAL" clId="{2908F188-164D-4907-8D01-F9F5DCEBF853}" dt="2023-05-16T03:30:38.757" v="538" actId="478"/>
          <ac:spMkLst>
            <pc:docMk/>
            <pc:sldMk cId="3666791694" sldId="294"/>
            <ac:spMk id="27" creationId="{DA7017FA-CCFC-3616-4105-4C9BFBFB03CD}"/>
          </ac:spMkLst>
        </pc:spChg>
        <pc:spChg chg="add del mod">
          <ac:chgData name="Lê Quang Thịnh" userId="b1863855-2ac1-4b50-ac47-d4409c3ab840" providerId="ADAL" clId="{2908F188-164D-4907-8D01-F9F5DCEBF853}" dt="2023-05-16T03:30:38.757" v="538" actId="478"/>
          <ac:spMkLst>
            <pc:docMk/>
            <pc:sldMk cId="3666791694" sldId="294"/>
            <ac:spMk id="28" creationId="{CD014551-4CBB-0053-7E50-59B8F106ACF9}"/>
          </ac:spMkLst>
        </pc:spChg>
        <pc:spChg chg="add del mod">
          <ac:chgData name="Lê Quang Thịnh" userId="b1863855-2ac1-4b50-ac47-d4409c3ab840" providerId="ADAL" clId="{2908F188-164D-4907-8D01-F9F5DCEBF853}" dt="2023-05-16T03:30:38.757" v="538" actId="478"/>
          <ac:spMkLst>
            <pc:docMk/>
            <pc:sldMk cId="3666791694" sldId="294"/>
            <ac:spMk id="29" creationId="{B45E8041-370E-FF8D-74F1-A2E32411A5C0}"/>
          </ac:spMkLst>
        </pc:spChg>
        <pc:spChg chg="add mod">
          <ac:chgData name="Lê Quang Thịnh" userId="b1863855-2ac1-4b50-ac47-d4409c3ab840" providerId="ADAL" clId="{2908F188-164D-4907-8D01-F9F5DCEBF853}" dt="2023-05-16T03:30:45.513" v="540" actId="1076"/>
          <ac:spMkLst>
            <pc:docMk/>
            <pc:sldMk cId="3666791694" sldId="294"/>
            <ac:spMk id="30" creationId="{DCC5E5C5-DEDC-D895-4A11-8B08759BA55D}"/>
          </ac:spMkLst>
        </pc:spChg>
        <pc:spChg chg="add mod">
          <ac:chgData name="Lê Quang Thịnh" userId="b1863855-2ac1-4b50-ac47-d4409c3ab840" providerId="ADAL" clId="{2908F188-164D-4907-8D01-F9F5DCEBF853}" dt="2023-05-16T03:30:45.513" v="540" actId="1076"/>
          <ac:spMkLst>
            <pc:docMk/>
            <pc:sldMk cId="3666791694" sldId="294"/>
            <ac:spMk id="32" creationId="{329AF783-07CA-2C29-8AAF-BE87A44CD8F2}"/>
          </ac:spMkLst>
        </pc:spChg>
        <pc:spChg chg="add mod">
          <ac:chgData name="Lê Quang Thịnh" userId="b1863855-2ac1-4b50-ac47-d4409c3ab840" providerId="ADAL" clId="{2908F188-164D-4907-8D01-F9F5DCEBF853}" dt="2023-05-16T03:30:45.513" v="540" actId="1076"/>
          <ac:spMkLst>
            <pc:docMk/>
            <pc:sldMk cId="3666791694" sldId="294"/>
            <ac:spMk id="34" creationId="{8DDBE245-2DFB-EEFF-0412-E85281FA57EE}"/>
          </ac:spMkLst>
        </pc:spChg>
        <pc:spChg chg="add mod">
          <ac:chgData name="Lê Quang Thịnh" userId="b1863855-2ac1-4b50-ac47-d4409c3ab840" providerId="ADAL" clId="{2908F188-164D-4907-8D01-F9F5DCEBF853}" dt="2023-05-16T03:30:45.513" v="540" actId="1076"/>
          <ac:spMkLst>
            <pc:docMk/>
            <pc:sldMk cId="3666791694" sldId="294"/>
            <ac:spMk id="36" creationId="{3E886ED5-045D-B135-F572-A24DECE37845}"/>
          </ac:spMkLst>
        </pc:spChg>
        <pc:spChg chg="add mod">
          <ac:chgData name="Lê Quang Thịnh" userId="b1863855-2ac1-4b50-ac47-d4409c3ab840" providerId="ADAL" clId="{2908F188-164D-4907-8D01-F9F5DCEBF853}" dt="2023-05-16T03:30:45.513" v="540" actId="1076"/>
          <ac:spMkLst>
            <pc:docMk/>
            <pc:sldMk cId="3666791694" sldId="294"/>
            <ac:spMk id="38" creationId="{CFB1866E-CE86-C161-D588-9C1ACB869462}"/>
          </ac:spMkLst>
        </pc:spChg>
        <pc:spChg chg="add mod">
          <ac:chgData name="Lê Quang Thịnh" userId="b1863855-2ac1-4b50-ac47-d4409c3ab840" providerId="ADAL" clId="{2908F188-164D-4907-8D01-F9F5DCEBF853}" dt="2023-05-16T03:30:45.513" v="540" actId="1076"/>
          <ac:spMkLst>
            <pc:docMk/>
            <pc:sldMk cId="3666791694" sldId="294"/>
            <ac:spMk id="40" creationId="{DB99D00B-526E-B511-3A5E-9B4B3C2B96AB}"/>
          </ac:spMkLst>
        </pc:spChg>
        <pc:spChg chg="add mod">
          <ac:chgData name="Lê Quang Thịnh" userId="b1863855-2ac1-4b50-ac47-d4409c3ab840" providerId="ADAL" clId="{2908F188-164D-4907-8D01-F9F5DCEBF853}" dt="2023-05-16T03:30:45.513" v="540" actId="1076"/>
          <ac:spMkLst>
            <pc:docMk/>
            <pc:sldMk cId="3666791694" sldId="294"/>
            <ac:spMk id="42" creationId="{91348140-D327-2E34-A34B-5A688D2A93D3}"/>
          </ac:spMkLst>
        </pc:spChg>
        <pc:spChg chg="add mod">
          <ac:chgData name="Lê Quang Thịnh" userId="b1863855-2ac1-4b50-ac47-d4409c3ab840" providerId="ADAL" clId="{2908F188-164D-4907-8D01-F9F5DCEBF853}" dt="2023-05-16T03:30:45.513" v="540" actId="1076"/>
          <ac:spMkLst>
            <pc:docMk/>
            <pc:sldMk cId="3666791694" sldId="294"/>
            <ac:spMk id="44" creationId="{D7DA8333-806D-D41A-7EB5-FFEBC323E7B5}"/>
          </ac:spMkLst>
        </pc:spChg>
        <pc:spChg chg="add mod">
          <ac:chgData name="Lê Quang Thịnh" userId="b1863855-2ac1-4b50-ac47-d4409c3ab840" providerId="ADAL" clId="{2908F188-164D-4907-8D01-F9F5DCEBF853}" dt="2023-05-16T03:30:45.513" v="540" actId="1076"/>
          <ac:spMkLst>
            <pc:docMk/>
            <pc:sldMk cId="3666791694" sldId="294"/>
            <ac:spMk id="46" creationId="{36D41D8E-C875-2266-A9ED-0974EAC07C02}"/>
          </ac:spMkLst>
        </pc:spChg>
        <pc:spChg chg="add mod">
          <ac:chgData name="Lê Quang Thịnh" userId="b1863855-2ac1-4b50-ac47-d4409c3ab840" providerId="ADAL" clId="{2908F188-164D-4907-8D01-F9F5DCEBF853}" dt="2023-05-16T03:30:45.513" v="540" actId="1076"/>
          <ac:spMkLst>
            <pc:docMk/>
            <pc:sldMk cId="3666791694" sldId="294"/>
            <ac:spMk id="48" creationId="{658DA489-FA01-9062-95A4-D7FF3414A4B9}"/>
          </ac:spMkLst>
        </pc:spChg>
        <pc:spChg chg="add mod">
          <ac:chgData name="Lê Quang Thịnh" userId="b1863855-2ac1-4b50-ac47-d4409c3ab840" providerId="ADAL" clId="{2908F188-164D-4907-8D01-F9F5DCEBF853}" dt="2023-05-16T03:30:45.513" v="540" actId="1076"/>
          <ac:spMkLst>
            <pc:docMk/>
            <pc:sldMk cId="3666791694" sldId="294"/>
            <ac:spMk id="50" creationId="{FE2AE68F-21C1-E860-F083-448AB45B2CB4}"/>
          </ac:spMkLst>
        </pc:spChg>
        <pc:spChg chg="add mod ord">
          <ac:chgData name="Lê Quang Thịnh" userId="b1863855-2ac1-4b50-ac47-d4409c3ab840" providerId="ADAL" clId="{2908F188-164D-4907-8D01-F9F5DCEBF853}" dt="2023-05-16T02:43:53.267" v="263" actId="693"/>
          <ac:spMkLst>
            <pc:docMk/>
            <pc:sldMk cId="3666791694" sldId="294"/>
            <ac:spMk id="83" creationId="{A3459442-87D8-45CB-FC52-33C9DF07B07D}"/>
          </ac:spMkLst>
        </pc:spChg>
        <pc:picChg chg="del mod">
          <ac:chgData name="Lê Quang Thịnh" userId="b1863855-2ac1-4b50-ac47-d4409c3ab840" providerId="ADAL" clId="{2908F188-164D-4907-8D01-F9F5DCEBF853}" dt="2023-05-16T02:30:54.139" v="173" actId="21"/>
          <ac:picMkLst>
            <pc:docMk/>
            <pc:sldMk cId="3666791694" sldId="294"/>
            <ac:picMk id="3" creationId="{13489AA9-D47B-9E59-260C-6EFA4C856125}"/>
          </ac:picMkLst>
        </pc:picChg>
        <pc:cxnChg chg="add del mod">
          <ac:chgData name="Lê Quang Thịnh" userId="b1863855-2ac1-4b50-ac47-d4409c3ab840" providerId="ADAL" clId="{2908F188-164D-4907-8D01-F9F5DCEBF853}" dt="2023-05-16T03:30:38.757" v="538" actId="478"/>
          <ac:cxnSpMkLst>
            <pc:docMk/>
            <pc:sldMk cId="3666791694" sldId="294"/>
            <ac:cxnSpMk id="31" creationId="{5611CF70-AC1B-C287-3D49-785394874B80}"/>
          </ac:cxnSpMkLst>
        </pc:cxnChg>
        <pc:cxnChg chg="add del mod">
          <ac:chgData name="Lê Quang Thịnh" userId="b1863855-2ac1-4b50-ac47-d4409c3ab840" providerId="ADAL" clId="{2908F188-164D-4907-8D01-F9F5DCEBF853}" dt="2023-05-16T03:30:38.757" v="538" actId="478"/>
          <ac:cxnSpMkLst>
            <pc:docMk/>
            <pc:sldMk cId="3666791694" sldId="294"/>
            <ac:cxnSpMk id="33" creationId="{BBB1D0FA-BEB6-BCFE-B15B-182969756C6D}"/>
          </ac:cxnSpMkLst>
        </pc:cxnChg>
        <pc:cxnChg chg="add del mod">
          <ac:chgData name="Lê Quang Thịnh" userId="b1863855-2ac1-4b50-ac47-d4409c3ab840" providerId="ADAL" clId="{2908F188-164D-4907-8D01-F9F5DCEBF853}" dt="2023-05-16T03:30:38.757" v="538" actId="478"/>
          <ac:cxnSpMkLst>
            <pc:docMk/>
            <pc:sldMk cId="3666791694" sldId="294"/>
            <ac:cxnSpMk id="35" creationId="{55B920F2-8347-712E-1D54-1705067F2443}"/>
          </ac:cxnSpMkLst>
        </pc:cxnChg>
        <pc:cxnChg chg="add del mod">
          <ac:chgData name="Lê Quang Thịnh" userId="b1863855-2ac1-4b50-ac47-d4409c3ab840" providerId="ADAL" clId="{2908F188-164D-4907-8D01-F9F5DCEBF853}" dt="2023-05-16T03:30:38.757" v="538" actId="478"/>
          <ac:cxnSpMkLst>
            <pc:docMk/>
            <pc:sldMk cId="3666791694" sldId="294"/>
            <ac:cxnSpMk id="37" creationId="{393E31BE-C8AC-36E0-4D0E-3694C23EF9DE}"/>
          </ac:cxnSpMkLst>
        </pc:cxnChg>
        <pc:cxnChg chg="add del mod">
          <ac:chgData name="Lê Quang Thịnh" userId="b1863855-2ac1-4b50-ac47-d4409c3ab840" providerId="ADAL" clId="{2908F188-164D-4907-8D01-F9F5DCEBF853}" dt="2023-05-16T03:30:38.757" v="538" actId="478"/>
          <ac:cxnSpMkLst>
            <pc:docMk/>
            <pc:sldMk cId="3666791694" sldId="294"/>
            <ac:cxnSpMk id="39" creationId="{13396BAE-B4CC-4CCA-D8E4-13E2EBF224A7}"/>
          </ac:cxnSpMkLst>
        </pc:cxnChg>
        <pc:cxnChg chg="add del mod">
          <ac:chgData name="Lê Quang Thịnh" userId="b1863855-2ac1-4b50-ac47-d4409c3ab840" providerId="ADAL" clId="{2908F188-164D-4907-8D01-F9F5DCEBF853}" dt="2023-05-16T03:30:38.757" v="538" actId="478"/>
          <ac:cxnSpMkLst>
            <pc:docMk/>
            <pc:sldMk cId="3666791694" sldId="294"/>
            <ac:cxnSpMk id="41" creationId="{D1B4568B-F924-64A2-75DE-798180F2F452}"/>
          </ac:cxnSpMkLst>
        </pc:cxnChg>
        <pc:cxnChg chg="add del mod">
          <ac:chgData name="Lê Quang Thịnh" userId="b1863855-2ac1-4b50-ac47-d4409c3ab840" providerId="ADAL" clId="{2908F188-164D-4907-8D01-F9F5DCEBF853}" dt="2023-05-16T03:30:38.757" v="538" actId="478"/>
          <ac:cxnSpMkLst>
            <pc:docMk/>
            <pc:sldMk cId="3666791694" sldId="294"/>
            <ac:cxnSpMk id="43" creationId="{EDF7341D-2489-6450-9025-A9F82E35BEB4}"/>
          </ac:cxnSpMkLst>
        </pc:cxnChg>
        <pc:cxnChg chg="add del mod">
          <ac:chgData name="Lê Quang Thịnh" userId="b1863855-2ac1-4b50-ac47-d4409c3ab840" providerId="ADAL" clId="{2908F188-164D-4907-8D01-F9F5DCEBF853}" dt="2023-05-16T03:30:38.757" v="538" actId="478"/>
          <ac:cxnSpMkLst>
            <pc:docMk/>
            <pc:sldMk cId="3666791694" sldId="294"/>
            <ac:cxnSpMk id="45" creationId="{DCABDFB8-C18E-C6A3-9FCD-24F80D04D1B2}"/>
          </ac:cxnSpMkLst>
        </pc:cxnChg>
        <pc:cxnChg chg="add del mod">
          <ac:chgData name="Lê Quang Thịnh" userId="b1863855-2ac1-4b50-ac47-d4409c3ab840" providerId="ADAL" clId="{2908F188-164D-4907-8D01-F9F5DCEBF853}" dt="2023-05-16T03:30:38.757" v="538" actId="478"/>
          <ac:cxnSpMkLst>
            <pc:docMk/>
            <pc:sldMk cId="3666791694" sldId="294"/>
            <ac:cxnSpMk id="47" creationId="{219CB086-F889-24D4-E28C-311D3F90C8EF}"/>
          </ac:cxnSpMkLst>
        </pc:cxnChg>
        <pc:cxnChg chg="add del mod">
          <ac:chgData name="Lê Quang Thịnh" userId="b1863855-2ac1-4b50-ac47-d4409c3ab840" providerId="ADAL" clId="{2908F188-164D-4907-8D01-F9F5DCEBF853}" dt="2023-05-16T03:30:38.757" v="538" actId="478"/>
          <ac:cxnSpMkLst>
            <pc:docMk/>
            <pc:sldMk cId="3666791694" sldId="294"/>
            <ac:cxnSpMk id="49" creationId="{E879726F-D46F-F48B-D1AF-2839D0BF0EBD}"/>
          </ac:cxnSpMkLst>
        </pc:cxnChg>
        <pc:cxnChg chg="add del mod">
          <ac:chgData name="Lê Quang Thịnh" userId="b1863855-2ac1-4b50-ac47-d4409c3ab840" providerId="ADAL" clId="{2908F188-164D-4907-8D01-F9F5DCEBF853}" dt="2023-05-16T03:30:38.757" v="538" actId="478"/>
          <ac:cxnSpMkLst>
            <pc:docMk/>
            <pc:sldMk cId="3666791694" sldId="294"/>
            <ac:cxnSpMk id="51" creationId="{DF31B821-0F49-A59C-F060-1061AA9DEEC7}"/>
          </ac:cxnSpMkLst>
        </pc:cxnChg>
        <pc:cxnChg chg="add mod">
          <ac:chgData name="Lê Quang Thịnh" userId="b1863855-2ac1-4b50-ac47-d4409c3ab840" providerId="ADAL" clId="{2908F188-164D-4907-8D01-F9F5DCEBF853}" dt="2023-05-16T03:30:45.513" v="540" actId="1076"/>
          <ac:cxnSpMkLst>
            <pc:docMk/>
            <pc:sldMk cId="3666791694" sldId="294"/>
            <ac:cxnSpMk id="52" creationId="{9E2AF170-0FC1-31EE-BBEB-4ACBF6F54CA9}"/>
          </ac:cxnSpMkLst>
        </pc:cxnChg>
        <pc:cxnChg chg="add del mod">
          <ac:chgData name="Lê Quang Thịnh" userId="b1863855-2ac1-4b50-ac47-d4409c3ab840" providerId="ADAL" clId="{2908F188-164D-4907-8D01-F9F5DCEBF853}" dt="2023-05-16T03:30:38.757" v="538" actId="478"/>
          <ac:cxnSpMkLst>
            <pc:docMk/>
            <pc:sldMk cId="3666791694" sldId="294"/>
            <ac:cxnSpMk id="53" creationId="{52B22D85-4201-3A1D-E4F4-A00879591CA5}"/>
          </ac:cxnSpMkLst>
        </pc:cxnChg>
        <pc:cxnChg chg="add mod">
          <ac:chgData name="Lê Quang Thịnh" userId="b1863855-2ac1-4b50-ac47-d4409c3ab840" providerId="ADAL" clId="{2908F188-164D-4907-8D01-F9F5DCEBF853}" dt="2023-05-16T03:30:45.513" v="540" actId="1076"/>
          <ac:cxnSpMkLst>
            <pc:docMk/>
            <pc:sldMk cId="3666791694" sldId="294"/>
            <ac:cxnSpMk id="54" creationId="{476536D6-E087-75D3-8034-460AB6821632}"/>
          </ac:cxnSpMkLst>
        </pc:cxnChg>
        <pc:cxnChg chg="add del mod">
          <ac:chgData name="Lê Quang Thịnh" userId="b1863855-2ac1-4b50-ac47-d4409c3ab840" providerId="ADAL" clId="{2908F188-164D-4907-8D01-F9F5DCEBF853}" dt="2023-05-16T03:30:38.757" v="538" actId="478"/>
          <ac:cxnSpMkLst>
            <pc:docMk/>
            <pc:sldMk cId="3666791694" sldId="294"/>
            <ac:cxnSpMk id="55" creationId="{8A127B7B-1DCD-94E9-A396-C60F8F9A246F}"/>
          </ac:cxnSpMkLst>
        </pc:cxnChg>
        <pc:cxnChg chg="add mod">
          <ac:chgData name="Lê Quang Thịnh" userId="b1863855-2ac1-4b50-ac47-d4409c3ab840" providerId="ADAL" clId="{2908F188-164D-4907-8D01-F9F5DCEBF853}" dt="2023-05-16T03:30:45.513" v="540" actId="1076"/>
          <ac:cxnSpMkLst>
            <pc:docMk/>
            <pc:sldMk cId="3666791694" sldId="294"/>
            <ac:cxnSpMk id="56" creationId="{9528C97F-2EF9-4535-F8C7-13CEF08F7064}"/>
          </ac:cxnSpMkLst>
        </pc:cxnChg>
        <pc:cxnChg chg="add del mod">
          <ac:chgData name="Lê Quang Thịnh" userId="b1863855-2ac1-4b50-ac47-d4409c3ab840" providerId="ADAL" clId="{2908F188-164D-4907-8D01-F9F5DCEBF853}" dt="2023-05-16T03:30:38.757" v="538" actId="478"/>
          <ac:cxnSpMkLst>
            <pc:docMk/>
            <pc:sldMk cId="3666791694" sldId="294"/>
            <ac:cxnSpMk id="57" creationId="{95B3F405-CD19-42E5-9878-B74A7EB435A3}"/>
          </ac:cxnSpMkLst>
        </pc:cxnChg>
        <pc:cxnChg chg="add mod">
          <ac:chgData name="Lê Quang Thịnh" userId="b1863855-2ac1-4b50-ac47-d4409c3ab840" providerId="ADAL" clId="{2908F188-164D-4907-8D01-F9F5DCEBF853}" dt="2023-05-16T03:30:45.513" v="540" actId="1076"/>
          <ac:cxnSpMkLst>
            <pc:docMk/>
            <pc:sldMk cId="3666791694" sldId="294"/>
            <ac:cxnSpMk id="58" creationId="{2C3F7F9F-AE0C-3F71-EAD4-38837C9685F9}"/>
          </ac:cxnSpMkLst>
        </pc:cxnChg>
        <pc:cxnChg chg="add del mod">
          <ac:chgData name="Lê Quang Thịnh" userId="b1863855-2ac1-4b50-ac47-d4409c3ab840" providerId="ADAL" clId="{2908F188-164D-4907-8D01-F9F5DCEBF853}" dt="2023-05-16T03:30:38.757" v="538" actId="478"/>
          <ac:cxnSpMkLst>
            <pc:docMk/>
            <pc:sldMk cId="3666791694" sldId="294"/>
            <ac:cxnSpMk id="59" creationId="{2D4E9C3D-82A2-68A9-6C1B-235564CCFA4C}"/>
          </ac:cxnSpMkLst>
        </pc:cxnChg>
        <pc:cxnChg chg="add mod">
          <ac:chgData name="Lê Quang Thịnh" userId="b1863855-2ac1-4b50-ac47-d4409c3ab840" providerId="ADAL" clId="{2908F188-164D-4907-8D01-F9F5DCEBF853}" dt="2023-05-16T03:30:45.513" v="540" actId="1076"/>
          <ac:cxnSpMkLst>
            <pc:docMk/>
            <pc:sldMk cId="3666791694" sldId="294"/>
            <ac:cxnSpMk id="60" creationId="{144A9628-1507-4FE3-0BEE-160ABA9C0C95}"/>
          </ac:cxnSpMkLst>
        </pc:cxnChg>
        <pc:cxnChg chg="add del mod">
          <ac:chgData name="Lê Quang Thịnh" userId="b1863855-2ac1-4b50-ac47-d4409c3ab840" providerId="ADAL" clId="{2908F188-164D-4907-8D01-F9F5DCEBF853}" dt="2023-05-16T03:30:38.757" v="538" actId="478"/>
          <ac:cxnSpMkLst>
            <pc:docMk/>
            <pc:sldMk cId="3666791694" sldId="294"/>
            <ac:cxnSpMk id="61" creationId="{15034141-C690-C400-EE18-EE60F136EB85}"/>
          </ac:cxnSpMkLst>
        </pc:cxnChg>
        <pc:cxnChg chg="add mod">
          <ac:chgData name="Lê Quang Thịnh" userId="b1863855-2ac1-4b50-ac47-d4409c3ab840" providerId="ADAL" clId="{2908F188-164D-4907-8D01-F9F5DCEBF853}" dt="2023-05-16T03:30:45.513" v="540" actId="1076"/>
          <ac:cxnSpMkLst>
            <pc:docMk/>
            <pc:sldMk cId="3666791694" sldId="294"/>
            <ac:cxnSpMk id="62" creationId="{81129E21-164A-8223-DC6D-5AF50DBD930D}"/>
          </ac:cxnSpMkLst>
        </pc:cxnChg>
        <pc:cxnChg chg="add mod">
          <ac:chgData name="Lê Quang Thịnh" userId="b1863855-2ac1-4b50-ac47-d4409c3ab840" providerId="ADAL" clId="{2908F188-164D-4907-8D01-F9F5DCEBF853}" dt="2023-05-16T03:30:45.513" v="540" actId="1076"/>
          <ac:cxnSpMkLst>
            <pc:docMk/>
            <pc:sldMk cId="3666791694" sldId="294"/>
            <ac:cxnSpMk id="63" creationId="{8C012D7D-DD9B-B6F3-A146-3FAA30AFBF92}"/>
          </ac:cxnSpMkLst>
        </pc:cxnChg>
        <pc:cxnChg chg="add del">
          <ac:chgData name="Lê Quang Thịnh" userId="b1863855-2ac1-4b50-ac47-d4409c3ab840" providerId="ADAL" clId="{2908F188-164D-4907-8D01-F9F5DCEBF853}" dt="2023-05-16T02:32:54.590" v="192" actId="478"/>
          <ac:cxnSpMkLst>
            <pc:docMk/>
            <pc:sldMk cId="3666791694" sldId="294"/>
            <ac:cxnSpMk id="63" creationId="{D8079541-3A38-94A5-2DBA-15A966914B0A}"/>
          </ac:cxnSpMkLst>
        </pc:cxnChg>
        <pc:cxnChg chg="add mod">
          <ac:chgData name="Lê Quang Thịnh" userId="b1863855-2ac1-4b50-ac47-d4409c3ab840" providerId="ADAL" clId="{2908F188-164D-4907-8D01-F9F5DCEBF853}" dt="2023-05-16T03:30:45.513" v="540" actId="1076"/>
          <ac:cxnSpMkLst>
            <pc:docMk/>
            <pc:sldMk cId="3666791694" sldId="294"/>
            <ac:cxnSpMk id="64" creationId="{0095C7DE-7C99-9AD5-538D-81EE62F06EB6}"/>
          </ac:cxnSpMkLst>
        </pc:cxnChg>
        <pc:cxnChg chg="add del mod">
          <ac:chgData name="Lê Quang Thịnh" userId="b1863855-2ac1-4b50-ac47-d4409c3ab840" providerId="ADAL" clId="{2908F188-164D-4907-8D01-F9F5DCEBF853}" dt="2023-05-16T03:30:38.757" v="538" actId="478"/>
          <ac:cxnSpMkLst>
            <pc:docMk/>
            <pc:sldMk cId="3666791694" sldId="294"/>
            <ac:cxnSpMk id="65" creationId="{159BC396-9998-436F-1A0A-627F436385A1}"/>
          </ac:cxnSpMkLst>
        </pc:cxnChg>
        <pc:cxnChg chg="add mod">
          <ac:chgData name="Lê Quang Thịnh" userId="b1863855-2ac1-4b50-ac47-d4409c3ab840" providerId="ADAL" clId="{2908F188-164D-4907-8D01-F9F5DCEBF853}" dt="2023-05-16T03:30:45.513" v="540" actId="1076"/>
          <ac:cxnSpMkLst>
            <pc:docMk/>
            <pc:sldMk cId="3666791694" sldId="294"/>
            <ac:cxnSpMk id="66" creationId="{ABD902AE-D2FF-9313-511E-32FE5E420F50}"/>
          </ac:cxnSpMkLst>
        </pc:cxnChg>
        <pc:cxnChg chg="add del mod">
          <ac:chgData name="Lê Quang Thịnh" userId="b1863855-2ac1-4b50-ac47-d4409c3ab840" providerId="ADAL" clId="{2908F188-164D-4907-8D01-F9F5DCEBF853}" dt="2023-05-16T03:30:38.757" v="538" actId="478"/>
          <ac:cxnSpMkLst>
            <pc:docMk/>
            <pc:sldMk cId="3666791694" sldId="294"/>
            <ac:cxnSpMk id="67" creationId="{B2D532D4-A819-85C4-3FDD-5EE49654E84F}"/>
          </ac:cxnSpMkLst>
        </pc:cxnChg>
        <pc:cxnChg chg="add mod">
          <ac:chgData name="Lê Quang Thịnh" userId="b1863855-2ac1-4b50-ac47-d4409c3ab840" providerId="ADAL" clId="{2908F188-164D-4907-8D01-F9F5DCEBF853}" dt="2023-05-16T03:30:45.513" v="540" actId="1076"/>
          <ac:cxnSpMkLst>
            <pc:docMk/>
            <pc:sldMk cId="3666791694" sldId="294"/>
            <ac:cxnSpMk id="68" creationId="{86E8E8A6-CBBB-53FC-EB18-AE21BFADF8BE}"/>
          </ac:cxnSpMkLst>
        </pc:cxnChg>
        <pc:cxnChg chg="add del mod">
          <ac:chgData name="Lê Quang Thịnh" userId="b1863855-2ac1-4b50-ac47-d4409c3ab840" providerId="ADAL" clId="{2908F188-164D-4907-8D01-F9F5DCEBF853}" dt="2023-05-16T03:30:38.757" v="538" actId="478"/>
          <ac:cxnSpMkLst>
            <pc:docMk/>
            <pc:sldMk cId="3666791694" sldId="294"/>
            <ac:cxnSpMk id="69" creationId="{331332B0-4C5E-0D6F-E9A9-61415CF2522D}"/>
          </ac:cxnSpMkLst>
        </pc:cxnChg>
        <pc:cxnChg chg="add mod">
          <ac:chgData name="Lê Quang Thịnh" userId="b1863855-2ac1-4b50-ac47-d4409c3ab840" providerId="ADAL" clId="{2908F188-164D-4907-8D01-F9F5DCEBF853}" dt="2023-05-16T03:30:45.513" v="540" actId="1076"/>
          <ac:cxnSpMkLst>
            <pc:docMk/>
            <pc:sldMk cId="3666791694" sldId="294"/>
            <ac:cxnSpMk id="70" creationId="{F98F4A15-6FA5-0A22-866D-5878927B039B}"/>
          </ac:cxnSpMkLst>
        </pc:cxnChg>
        <pc:cxnChg chg="add del mod">
          <ac:chgData name="Lê Quang Thịnh" userId="b1863855-2ac1-4b50-ac47-d4409c3ab840" providerId="ADAL" clId="{2908F188-164D-4907-8D01-F9F5DCEBF853}" dt="2023-05-16T03:30:38.757" v="538" actId="478"/>
          <ac:cxnSpMkLst>
            <pc:docMk/>
            <pc:sldMk cId="3666791694" sldId="294"/>
            <ac:cxnSpMk id="71" creationId="{56DDC259-D6A5-88BC-DDA5-84DD2E1E45C3}"/>
          </ac:cxnSpMkLst>
        </pc:cxnChg>
        <pc:cxnChg chg="add del mod">
          <ac:chgData name="Lê Quang Thịnh" userId="b1863855-2ac1-4b50-ac47-d4409c3ab840" providerId="ADAL" clId="{2908F188-164D-4907-8D01-F9F5DCEBF853}" dt="2023-05-16T03:30:38.757" v="538" actId="478"/>
          <ac:cxnSpMkLst>
            <pc:docMk/>
            <pc:sldMk cId="3666791694" sldId="294"/>
            <ac:cxnSpMk id="73" creationId="{EA93F71D-9D12-4116-ACE4-D3D142C57FCB}"/>
          </ac:cxnSpMkLst>
        </pc:cxnChg>
        <pc:cxnChg chg="add del mod">
          <ac:chgData name="Lê Quang Thịnh" userId="b1863855-2ac1-4b50-ac47-d4409c3ab840" providerId="ADAL" clId="{2908F188-164D-4907-8D01-F9F5DCEBF853}" dt="2023-05-16T03:30:38.757" v="538" actId="478"/>
          <ac:cxnSpMkLst>
            <pc:docMk/>
            <pc:sldMk cId="3666791694" sldId="294"/>
            <ac:cxnSpMk id="75" creationId="{1B714B61-3FB2-AD48-756C-18B5D2C8E23B}"/>
          </ac:cxnSpMkLst>
        </pc:cxnChg>
        <pc:cxnChg chg="add del mod">
          <ac:chgData name="Lê Quang Thịnh" userId="b1863855-2ac1-4b50-ac47-d4409c3ab840" providerId="ADAL" clId="{2908F188-164D-4907-8D01-F9F5DCEBF853}" dt="2023-05-16T03:30:38.757" v="538" actId="478"/>
          <ac:cxnSpMkLst>
            <pc:docMk/>
            <pc:sldMk cId="3666791694" sldId="294"/>
            <ac:cxnSpMk id="77" creationId="{7841B509-3DCB-A211-D36A-DB6136795BBA}"/>
          </ac:cxnSpMkLst>
        </pc:cxnChg>
        <pc:cxnChg chg="add del mod">
          <ac:chgData name="Lê Quang Thịnh" userId="b1863855-2ac1-4b50-ac47-d4409c3ab840" providerId="ADAL" clId="{2908F188-164D-4907-8D01-F9F5DCEBF853}" dt="2023-05-16T03:30:38.757" v="538" actId="478"/>
          <ac:cxnSpMkLst>
            <pc:docMk/>
            <pc:sldMk cId="3666791694" sldId="294"/>
            <ac:cxnSpMk id="79" creationId="{D77D2B03-C6B0-66B4-3999-FF41620759B0}"/>
          </ac:cxnSpMkLst>
        </pc:cxnChg>
      </pc:sldChg>
      <pc:sldChg chg="modTransition modAnim">
        <pc:chgData name="Lê Quang Thịnh" userId="b1863855-2ac1-4b50-ac47-d4409c3ab840" providerId="ADAL" clId="{2908F188-164D-4907-8D01-F9F5DCEBF853}" dt="2023-05-16T02:53:52.015" v="326"/>
        <pc:sldMkLst>
          <pc:docMk/>
          <pc:sldMk cId="1761003068" sldId="296"/>
        </pc:sldMkLst>
      </pc:sldChg>
      <pc:sldChg chg="modTransition">
        <pc:chgData name="Lê Quang Thịnh" userId="b1863855-2ac1-4b50-ac47-d4409c3ab840" providerId="ADAL" clId="{2908F188-164D-4907-8D01-F9F5DCEBF853}" dt="2023-05-16T02:45:28.094" v="266"/>
        <pc:sldMkLst>
          <pc:docMk/>
          <pc:sldMk cId="3399677681" sldId="297"/>
        </pc:sldMkLst>
      </pc:sldChg>
      <pc:sldChg chg="modSp mod modTransition modAnim">
        <pc:chgData name="Lê Quang Thịnh" userId="b1863855-2ac1-4b50-ac47-d4409c3ab840" providerId="ADAL" clId="{2908F188-164D-4907-8D01-F9F5DCEBF853}" dt="2023-05-16T02:55:31.175" v="336"/>
        <pc:sldMkLst>
          <pc:docMk/>
          <pc:sldMk cId="657942512" sldId="298"/>
        </pc:sldMkLst>
        <pc:spChg chg="mod">
          <ac:chgData name="Lê Quang Thịnh" userId="b1863855-2ac1-4b50-ac47-d4409c3ab840" providerId="ADAL" clId="{2908F188-164D-4907-8D01-F9F5DCEBF853}" dt="2023-05-16T02:55:17.379" v="333" actId="14100"/>
          <ac:spMkLst>
            <pc:docMk/>
            <pc:sldMk cId="657942512" sldId="298"/>
            <ac:spMk id="16" creationId="{76622A75-F8AB-80BB-6172-97888C5BA2CD}"/>
          </ac:spMkLst>
        </pc:spChg>
      </pc:sldChg>
      <pc:sldChg chg="modSp mod modTransition modAnim">
        <pc:chgData name="Lê Quang Thịnh" userId="b1863855-2ac1-4b50-ac47-d4409c3ab840" providerId="ADAL" clId="{2908F188-164D-4907-8D01-F9F5DCEBF853}" dt="2023-05-16T02:56:47.746" v="344"/>
        <pc:sldMkLst>
          <pc:docMk/>
          <pc:sldMk cId="1959578630" sldId="299"/>
        </pc:sldMkLst>
        <pc:picChg chg="ord">
          <ac:chgData name="Lê Quang Thịnh" userId="b1863855-2ac1-4b50-ac47-d4409c3ab840" providerId="ADAL" clId="{2908F188-164D-4907-8D01-F9F5DCEBF853}" dt="2023-05-16T02:56:44.115" v="343" actId="167"/>
          <ac:picMkLst>
            <pc:docMk/>
            <pc:sldMk cId="1959578630" sldId="299"/>
            <ac:picMk id="38" creationId="{3EABD395-FABF-21B7-1FD9-CED3A4B6D02F}"/>
          </ac:picMkLst>
        </pc:picChg>
      </pc:sldChg>
      <pc:sldChg chg="modTransition modAnim">
        <pc:chgData name="Lê Quang Thịnh" userId="b1863855-2ac1-4b50-ac47-d4409c3ab840" providerId="ADAL" clId="{2908F188-164D-4907-8D01-F9F5DCEBF853}" dt="2023-05-16T02:58:03.944" v="347"/>
        <pc:sldMkLst>
          <pc:docMk/>
          <pc:sldMk cId="2145435057" sldId="300"/>
        </pc:sldMkLst>
      </pc:sldChg>
      <pc:sldChg chg="addSp modSp mod modTransition modAnim">
        <pc:chgData name="Lê Quang Thịnh" userId="b1863855-2ac1-4b50-ac47-d4409c3ab840" providerId="ADAL" clId="{2908F188-164D-4907-8D01-F9F5DCEBF853}" dt="2023-05-16T03:06:11.855" v="390" actId="207"/>
        <pc:sldMkLst>
          <pc:docMk/>
          <pc:sldMk cId="4195923863" sldId="301"/>
        </pc:sldMkLst>
        <pc:spChg chg="mod">
          <ac:chgData name="Lê Quang Thịnh" userId="b1863855-2ac1-4b50-ac47-d4409c3ab840" providerId="ADAL" clId="{2908F188-164D-4907-8D01-F9F5DCEBF853}" dt="2023-05-16T03:06:11.855" v="390" actId="207"/>
          <ac:spMkLst>
            <pc:docMk/>
            <pc:sldMk cId="4195923863" sldId="301"/>
            <ac:spMk id="80" creationId="{2C5195F6-C192-0D3B-6A78-D72DACF38367}"/>
          </ac:spMkLst>
        </pc:spChg>
        <pc:spChg chg="mod">
          <ac:chgData name="Lê Quang Thịnh" userId="b1863855-2ac1-4b50-ac47-d4409c3ab840" providerId="ADAL" clId="{2908F188-164D-4907-8D01-F9F5DCEBF853}" dt="2023-05-16T03:06:11.855" v="390" actId="207"/>
          <ac:spMkLst>
            <pc:docMk/>
            <pc:sldMk cId="4195923863" sldId="301"/>
            <ac:spMk id="81" creationId="{50B6B4F2-1949-BE36-C654-52402F13CDEE}"/>
          </ac:spMkLst>
        </pc:spChg>
        <pc:grpChg chg="add mod">
          <ac:chgData name="Lê Quang Thịnh" userId="b1863855-2ac1-4b50-ac47-d4409c3ab840" providerId="ADAL" clId="{2908F188-164D-4907-8D01-F9F5DCEBF853}" dt="2023-05-16T03:06:11.855" v="390" actId="207"/>
          <ac:grpSpMkLst>
            <pc:docMk/>
            <pc:sldMk cId="4195923863" sldId="301"/>
            <ac:grpSpMk id="2" creationId="{F7A699FB-EE97-E8E0-5D35-97532E187724}"/>
          </ac:grpSpMkLst>
        </pc:grpChg>
      </pc:sldChg>
      <pc:sldChg chg="modTransition modAnim">
        <pc:chgData name="Lê Quang Thịnh" userId="b1863855-2ac1-4b50-ac47-d4409c3ab840" providerId="ADAL" clId="{2908F188-164D-4907-8D01-F9F5DCEBF853}" dt="2023-05-16T02:59:53.687" v="356"/>
        <pc:sldMkLst>
          <pc:docMk/>
          <pc:sldMk cId="4078000626" sldId="302"/>
        </pc:sldMkLst>
      </pc:sldChg>
      <pc:sldChg chg="modTransition">
        <pc:chgData name="Lê Quang Thịnh" userId="b1863855-2ac1-4b50-ac47-d4409c3ab840" providerId="ADAL" clId="{2908F188-164D-4907-8D01-F9F5DCEBF853}" dt="2023-05-16T02:45:28.094" v="266"/>
        <pc:sldMkLst>
          <pc:docMk/>
          <pc:sldMk cId="1801593621" sldId="303"/>
        </pc:sldMkLst>
      </pc:sldChg>
      <pc:sldChg chg="modTransition">
        <pc:chgData name="Lê Quang Thịnh" userId="b1863855-2ac1-4b50-ac47-d4409c3ab840" providerId="ADAL" clId="{2908F188-164D-4907-8D01-F9F5DCEBF853}" dt="2023-05-16T02:45:28.094" v="266"/>
        <pc:sldMkLst>
          <pc:docMk/>
          <pc:sldMk cId="2166856820" sldId="304"/>
        </pc:sldMkLst>
      </pc:sldChg>
      <pc:sldChg chg="modTransition">
        <pc:chgData name="Lê Quang Thịnh" userId="b1863855-2ac1-4b50-ac47-d4409c3ab840" providerId="ADAL" clId="{2908F188-164D-4907-8D01-F9F5DCEBF853}" dt="2023-05-16T02:45:28.094" v="266"/>
        <pc:sldMkLst>
          <pc:docMk/>
          <pc:sldMk cId="256223235" sldId="305"/>
        </pc:sldMkLst>
      </pc:sldChg>
      <pc:sldChg chg="modTransition">
        <pc:chgData name="Lê Quang Thịnh" userId="b1863855-2ac1-4b50-ac47-d4409c3ab840" providerId="ADAL" clId="{2908F188-164D-4907-8D01-F9F5DCEBF853}" dt="2023-05-16T02:45:28.094" v="266"/>
        <pc:sldMkLst>
          <pc:docMk/>
          <pc:sldMk cId="3386541009" sldId="306"/>
        </pc:sldMkLst>
      </pc:sldChg>
      <pc:sldChg chg="addSp delSp modSp mod modTransition modAnim">
        <pc:chgData name="Lê Quang Thịnh" userId="b1863855-2ac1-4b50-ac47-d4409c3ab840" providerId="ADAL" clId="{2908F188-164D-4907-8D01-F9F5DCEBF853}" dt="2023-05-16T03:03:01.508" v="377"/>
        <pc:sldMkLst>
          <pc:docMk/>
          <pc:sldMk cId="1852696698" sldId="307"/>
        </pc:sldMkLst>
        <pc:spChg chg="add mod">
          <ac:chgData name="Lê Quang Thịnh" userId="b1863855-2ac1-4b50-ac47-d4409c3ab840" providerId="ADAL" clId="{2908F188-164D-4907-8D01-F9F5DCEBF853}" dt="2023-05-16T03:02:18.890" v="369" actId="164"/>
          <ac:spMkLst>
            <pc:docMk/>
            <pc:sldMk cId="1852696698" sldId="307"/>
            <ac:spMk id="7" creationId="{8132FD57-373B-7AED-0CC4-9DE661E2A096}"/>
          </ac:spMkLst>
        </pc:spChg>
        <pc:grpChg chg="add mod">
          <ac:chgData name="Lê Quang Thịnh" userId="b1863855-2ac1-4b50-ac47-d4409c3ab840" providerId="ADAL" clId="{2908F188-164D-4907-8D01-F9F5DCEBF853}" dt="2023-05-16T03:02:18.890" v="369" actId="164"/>
          <ac:grpSpMkLst>
            <pc:docMk/>
            <pc:sldMk cId="1852696698" sldId="307"/>
            <ac:grpSpMk id="12" creationId="{8333061E-0A1C-BF0F-2AE4-3BEFA4B15680}"/>
          </ac:grpSpMkLst>
        </pc:grpChg>
        <pc:cxnChg chg="add del mod">
          <ac:chgData name="Lê Quang Thịnh" userId="b1863855-2ac1-4b50-ac47-d4409c3ab840" providerId="ADAL" clId="{2908F188-164D-4907-8D01-F9F5DCEBF853}" dt="2023-05-16T03:01:38.369" v="365" actId="11529"/>
          <ac:cxnSpMkLst>
            <pc:docMk/>
            <pc:sldMk cId="1852696698" sldId="307"/>
            <ac:cxnSpMk id="9" creationId="{446CA7EE-8894-5B81-1C79-7F574FD7DD84}"/>
          </ac:cxnSpMkLst>
        </pc:cxnChg>
        <pc:cxnChg chg="add mod">
          <ac:chgData name="Lê Quang Thịnh" userId="b1863855-2ac1-4b50-ac47-d4409c3ab840" providerId="ADAL" clId="{2908F188-164D-4907-8D01-F9F5DCEBF853}" dt="2023-05-16T03:02:18.890" v="369" actId="164"/>
          <ac:cxnSpMkLst>
            <pc:docMk/>
            <pc:sldMk cId="1852696698" sldId="307"/>
            <ac:cxnSpMk id="11" creationId="{F6113A10-F841-6BAD-8537-027301A08D22}"/>
          </ac:cxnSpMkLst>
        </pc:cxnChg>
      </pc:sldChg>
      <pc:sldChg chg="addSp delSp modSp new del mod">
        <pc:chgData name="Lê Quang Thịnh" userId="b1863855-2ac1-4b50-ac47-d4409c3ab840" providerId="ADAL" clId="{2908F188-164D-4907-8D01-F9F5DCEBF853}" dt="2023-05-16T03:30:47.058" v="541" actId="47"/>
        <pc:sldMkLst>
          <pc:docMk/>
          <pc:sldMk cId="918318282" sldId="308"/>
        </pc:sldMkLst>
        <pc:spChg chg="del">
          <ac:chgData name="Lê Quang Thịnh" userId="b1863855-2ac1-4b50-ac47-d4409c3ab840" providerId="ADAL" clId="{2908F188-164D-4907-8D01-F9F5DCEBF853}" dt="2023-05-16T03:23:43.017" v="392" actId="478"/>
          <ac:spMkLst>
            <pc:docMk/>
            <pc:sldMk cId="918318282" sldId="308"/>
            <ac:spMk id="2" creationId="{67C83414-8F53-7228-0CF7-D3DEAA344DDC}"/>
          </ac:spMkLst>
        </pc:spChg>
        <pc:spChg chg="add del mod">
          <ac:chgData name="Lê Quang Thịnh" userId="b1863855-2ac1-4b50-ac47-d4409c3ab840" providerId="ADAL" clId="{2908F188-164D-4907-8D01-F9F5DCEBF853}" dt="2023-05-16T03:30:33.102" v="537" actId="21"/>
          <ac:spMkLst>
            <pc:docMk/>
            <pc:sldMk cId="918318282" sldId="308"/>
            <ac:spMk id="3" creationId="{F174B54C-0571-18D5-80F7-D5F379098D44}"/>
          </ac:spMkLst>
        </pc:spChg>
        <pc:spChg chg="add del mod">
          <ac:chgData name="Lê Quang Thịnh" userId="b1863855-2ac1-4b50-ac47-d4409c3ab840" providerId="ADAL" clId="{2908F188-164D-4907-8D01-F9F5DCEBF853}" dt="2023-05-16T03:30:33.102" v="537" actId="21"/>
          <ac:spMkLst>
            <pc:docMk/>
            <pc:sldMk cId="918318282" sldId="308"/>
            <ac:spMk id="4" creationId="{9B941899-36CB-9D0E-FCAF-9AA9518EA017}"/>
          </ac:spMkLst>
        </pc:spChg>
        <pc:spChg chg="add del mod">
          <ac:chgData name="Lê Quang Thịnh" userId="b1863855-2ac1-4b50-ac47-d4409c3ab840" providerId="ADAL" clId="{2908F188-164D-4907-8D01-F9F5DCEBF853}" dt="2023-05-16T03:30:33.102" v="537" actId="21"/>
          <ac:spMkLst>
            <pc:docMk/>
            <pc:sldMk cId="918318282" sldId="308"/>
            <ac:spMk id="5" creationId="{43200335-2428-1DAD-2177-0FA7631F9DD5}"/>
          </ac:spMkLst>
        </pc:spChg>
        <pc:spChg chg="add del mod">
          <ac:chgData name="Lê Quang Thịnh" userId="b1863855-2ac1-4b50-ac47-d4409c3ab840" providerId="ADAL" clId="{2908F188-164D-4907-8D01-F9F5DCEBF853}" dt="2023-05-16T03:30:33.102" v="537" actId="21"/>
          <ac:spMkLst>
            <pc:docMk/>
            <pc:sldMk cId="918318282" sldId="308"/>
            <ac:spMk id="6" creationId="{48F7525A-6FDF-E9DB-52B5-B78FA137323D}"/>
          </ac:spMkLst>
        </pc:spChg>
        <pc:spChg chg="add del mod">
          <ac:chgData name="Lê Quang Thịnh" userId="b1863855-2ac1-4b50-ac47-d4409c3ab840" providerId="ADAL" clId="{2908F188-164D-4907-8D01-F9F5DCEBF853}" dt="2023-05-16T03:30:33.102" v="537" actId="21"/>
          <ac:spMkLst>
            <pc:docMk/>
            <pc:sldMk cId="918318282" sldId="308"/>
            <ac:spMk id="7" creationId="{0F9791A7-B6FE-ECB6-D844-B13E0216A6E8}"/>
          </ac:spMkLst>
        </pc:spChg>
        <pc:spChg chg="add del mod">
          <ac:chgData name="Lê Quang Thịnh" userId="b1863855-2ac1-4b50-ac47-d4409c3ab840" providerId="ADAL" clId="{2908F188-164D-4907-8D01-F9F5DCEBF853}" dt="2023-05-16T03:30:33.102" v="537" actId="21"/>
          <ac:spMkLst>
            <pc:docMk/>
            <pc:sldMk cId="918318282" sldId="308"/>
            <ac:spMk id="8" creationId="{2ADEA49E-1D7B-14B3-9F43-26F1BEC0FEDC}"/>
          </ac:spMkLst>
        </pc:spChg>
        <pc:spChg chg="add del mod">
          <ac:chgData name="Lê Quang Thịnh" userId="b1863855-2ac1-4b50-ac47-d4409c3ab840" providerId="ADAL" clId="{2908F188-164D-4907-8D01-F9F5DCEBF853}" dt="2023-05-16T03:30:33.102" v="537" actId="21"/>
          <ac:spMkLst>
            <pc:docMk/>
            <pc:sldMk cId="918318282" sldId="308"/>
            <ac:spMk id="9" creationId="{84596ADA-01EB-EA56-84B9-E70BD23C7D36}"/>
          </ac:spMkLst>
        </pc:spChg>
        <pc:spChg chg="add del mod">
          <ac:chgData name="Lê Quang Thịnh" userId="b1863855-2ac1-4b50-ac47-d4409c3ab840" providerId="ADAL" clId="{2908F188-164D-4907-8D01-F9F5DCEBF853}" dt="2023-05-16T03:30:33.102" v="537" actId="21"/>
          <ac:spMkLst>
            <pc:docMk/>
            <pc:sldMk cId="918318282" sldId="308"/>
            <ac:spMk id="10" creationId="{83B49896-51BD-DFFA-4DDC-163B6B22DC5A}"/>
          </ac:spMkLst>
        </pc:spChg>
        <pc:spChg chg="add del mod">
          <ac:chgData name="Lê Quang Thịnh" userId="b1863855-2ac1-4b50-ac47-d4409c3ab840" providerId="ADAL" clId="{2908F188-164D-4907-8D01-F9F5DCEBF853}" dt="2023-05-16T03:30:33.102" v="537" actId="21"/>
          <ac:spMkLst>
            <pc:docMk/>
            <pc:sldMk cId="918318282" sldId="308"/>
            <ac:spMk id="11" creationId="{4C637A62-2715-8C16-7585-D36FB1503F49}"/>
          </ac:spMkLst>
        </pc:spChg>
        <pc:spChg chg="add del mod">
          <ac:chgData name="Lê Quang Thịnh" userId="b1863855-2ac1-4b50-ac47-d4409c3ab840" providerId="ADAL" clId="{2908F188-164D-4907-8D01-F9F5DCEBF853}" dt="2023-05-16T03:30:33.102" v="537" actId="21"/>
          <ac:spMkLst>
            <pc:docMk/>
            <pc:sldMk cId="918318282" sldId="308"/>
            <ac:spMk id="12" creationId="{125857A1-AD6F-C140-73A9-73D320825E1E}"/>
          </ac:spMkLst>
        </pc:spChg>
        <pc:spChg chg="add del mod">
          <ac:chgData name="Lê Quang Thịnh" userId="b1863855-2ac1-4b50-ac47-d4409c3ab840" providerId="ADAL" clId="{2908F188-164D-4907-8D01-F9F5DCEBF853}" dt="2023-05-16T03:30:33.102" v="537" actId="21"/>
          <ac:spMkLst>
            <pc:docMk/>
            <pc:sldMk cId="918318282" sldId="308"/>
            <ac:spMk id="13" creationId="{5DA0D1CC-DB4C-0344-443F-C247236A2335}"/>
          </ac:spMkLst>
        </pc:spChg>
        <pc:spChg chg="add del mod">
          <ac:chgData name="Lê Quang Thịnh" userId="b1863855-2ac1-4b50-ac47-d4409c3ab840" providerId="ADAL" clId="{2908F188-164D-4907-8D01-F9F5DCEBF853}" dt="2023-05-16T03:30:33.102" v="537" actId="21"/>
          <ac:spMkLst>
            <pc:docMk/>
            <pc:sldMk cId="918318282" sldId="308"/>
            <ac:spMk id="14" creationId="{CC9E40C5-C5EA-029B-E1D8-A25B22B3D720}"/>
          </ac:spMkLst>
        </pc:spChg>
        <pc:spChg chg="add del mod">
          <ac:chgData name="Lê Quang Thịnh" userId="b1863855-2ac1-4b50-ac47-d4409c3ab840" providerId="ADAL" clId="{2908F188-164D-4907-8D01-F9F5DCEBF853}" dt="2023-05-16T03:30:33.102" v="537" actId="21"/>
          <ac:spMkLst>
            <pc:docMk/>
            <pc:sldMk cId="918318282" sldId="308"/>
            <ac:spMk id="15" creationId="{12E3813A-EBCE-62D1-C148-104CE46B76D1}"/>
          </ac:spMkLst>
        </pc:spChg>
        <pc:picChg chg="add del mod ord">
          <ac:chgData name="Lê Quang Thịnh" userId="b1863855-2ac1-4b50-ac47-d4409c3ab840" providerId="ADAL" clId="{2908F188-164D-4907-8D01-F9F5DCEBF853}" dt="2023-05-16T03:27:13.316" v="438" actId="478"/>
          <ac:picMkLst>
            <pc:docMk/>
            <pc:sldMk cId="918318282" sldId="308"/>
            <ac:picMk id="1026" creationId="{9E4FA22A-ADCE-4DC4-EF36-6BB113CA6EEA}"/>
          </ac:picMkLst>
        </pc:picChg>
        <pc:picChg chg="add del">
          <ac:chgData name="Lê Quang Thịnh" userId="b1863855-2ac1-4b50-ac47-d4409c3ab840" providerId="ADAL" clId="{2908F188-164D-4907-8D01-F9F5DCEBF853}" dt="2023-05-16T03:28:00.433" v="446"/>
          <ac:picMkLst>
            <pc:docMk/>
            <pc:sldMk cId="918318282" sldId="308"/>
            <ac:picMk id="1028" creationId="{6D3B4B3B-7254-AFDE-53D4-1B2A6C50CF92}"/>
          </ac:picMkLst>
        </pc:picChg>
        <pc:picChg chg="add del mod">
          <ac:chgData name="Lê Quang Thịnh" userId="b1863855-2ac1-4b50-ac47-d4409c3ab840" providerId="ADAL" clId="{2908F188-164D-4907-8D01-F9F5DCEBF853}" dt="2023-05-16T03:30:12.888" v="533" actId="478"/>
          <ac:picMkLst>
            <pc:docMk/>
            <pc:sldMk cId="918318282" sldId="308"/>
            <ac:picMk id="1030" creationId="{B76C712F-896B-829D-044E-96D730D8172F}"/>
          </ac:picMkLst>
        </pc:picChg>
        <pc:cxnChg chg="add del mod">
          <ac:chgData name="Lê Quang Thịnh" userId="b1863855-2ac1-4b50-ac47-d4409c3ab840" providerId="ADAL" clId="{2908F188-164D-4907-8D01-F9F5DCEBF853}" dt="2023-05-16T03:30:33.102" v="537" actId="21"/>
          <ac:cxnSpMkLst>
            <pc:docMk/>
            <pc:sldMk cId="918318282" sldId="308"/>
            <ac:cxnSpMk id="17" creationId="{EDFAC793-7579-3430-F2DA-598B4A7C72F2}"/>
          </ac:cxnSpMkLst>
        </pc:cxnChg>
        <pc:cxnChg chg="add del mod">
          <ac:chgData name="Lê Quang Thịnh" userId="b1863855-2ac1-4b50-ac47-d4409c3ab840" providerId="ADAL" clId="{2908F188-164D-4907-8D01-F9F5DCEBF853}" dt="2023-05-16T03:30:33.102" v="537" actId="21"/>
          <ac:cxnSpMkLst>
            <pc:docMk/>
            <pc:sldMk cId="918318282" sldId="308"/>
            <ac:cxnSpMk id="19" creationId="{5B3C605E-61AF-C1F4-F6E6-F34D13305D88}"/>
          </ac:cxnSpMkLst>
        </pc:cxnChg>
        <pc:cxnChg chg="add del mod">
          <ac:chgData name="Lê Quang Thịnh" userId="b1863855-2ac1-4b50-ac47-d4409c3ab840" providerId="ADAL" clId="{2908F188-164D-4907-8D01-F9F5DCEBF853}" dt="2023-05-16T03:30:33.102" v="537" actId="21"/>
          <ac:cxnSpMkLst>
            <pc:docMk/>
            <pc:sldMk cId="918318282" sldId="308"/>
            <ac:cxnSpMk id="21" creationId="{C02363A0-8FB2-2665-D4F3-681062B26BEE}"/>
          </ac:cxnSpMkLst>
        </pc:cxnChg>
        <pc:cxnChg chg="add del mod">
          <ac:chgData name="Lê Quang Thịnh" userId="b1863855-2ac1-4b50-ac47-d4409c3ab840" providerId="ADAL" clId="{2908F188-164D-4907-8D01-F9F5DCEBF853}" dt="2023-05-16T03:30:33.102" v="537" actId="21"/>
          <ac:cxnSpMkLst>
            <pc:docMk/>
            <pc:sldMk cId="918318282" sldId="308"/>
            <ac:cxnSpMk id="23" creationId="{A86DD31F-0668-4D26-D584-B80B043F5BC2}"/>
          </ac:cxnSpMkLst>
        </pc:cxnChg>
        <pc:cxnChg chg="add del mod">
          <ac:chgData name="Lê Quang Thịnh" userId="b1863855-2ac1-4b50-ac47-d4409c3ab840" providerId="ADAL" clId="{2908F188-164D-4907-8D01-F9F5DCEBF853}" dt="2023-05-16T03:30:33.102" v="537" actId="21"/>
          <ac:cxnSpMkLst>
            <pc:docMk/>
            <pc:sldMk cId="918318282" sldId="308"/>
            <ac:cxnSpMk id="25" creationId="{FF960B84-2AB8-5DAA-CA87-ED3B82BB999E}"/>
          </ac:cxnSpMkLst>
        </pc:cxnChg>
        <pc:cxnChg chg="add del mod">
          <ac:chgData name="Lê Quang Thịnh" userId="b1863855-2ac1-4b50-ac47-d4409c3ab840" providerId="ADAL" clId="{2908F188-164D-4907-8D01-F9F5DCEBF853}" dt="2023-05-16T03:30:33.102" v="537" actId="21"/>
          <ac:cxnSpMkLst>
            <pc:docMk/>
            <pc:sldMk cId="918318282" sldId="308"/>
            <ac:cxnSpMk id="27" creationId="{23BC0C75-1B15-0178-3FDF-6BF7456D33FF}"/>
          </ac:cxnSpMkLst>
        </pc:cxnChg>
        <pc:cxnChg chg="add del mod">
          <ac:chgData name="Lê Quang Thịnh" userId="b1863855-2ac1-4b50-ac47-d4409c3ab840" providerId="ADAL" clId="{2908F188-164D-4907-8D01-F9F5DCEBF853}" dt="2023-05-16T03:30:33.102" v="537" actId="21"/>
          <ac:cxnSpMkLst>
            <pc:docMk/>
            <pc:sldMk cId="918318282" sldId="308"/>
            <ac:cxnSpMk id="29" creationId="{8793742F-7FF2-095F-0C55-B9C8FA6230D2}"/>
          </ac:cxnSpMkLst>
        </pc:cxnChg>
        <pc:cxnChg chg="add del mod">
          <ac:chgData name="Lê Quang Thịnh" userId="b1863855-2ac1-4b50-ac47-d4409c3ab840" providerId="ADAL" clId="{2908F188-164D-4907-8D01-F9F5DCEBF853}" dt="2023-05-16T03:30:33.102" v="537" actId="21"/>
          <ac:cxnSpMkLst>
            <pc:docMk/>
            <pc:sldMk cId="918318282" sldId="308"/>
            <ac:cxnSpMk id="31" creationId="{61B43CF3-3A1D-8818-55E1-A772B03BBA65}"/>
          </ac:cxnSpMkLst>
        </pc:cxnChg>
        <pc:cxnChg chg="add del mod">
          <ac:chgData name="Lê Quang Thịnh" userId="b1863855-2ac1-4b50-ac47-d4409c3ab840" providerId="ADAL" clId="{2908F188-164D-4907-8D01-F9F5DCEBF853}" dt="2023-05-16T03:30:33.102" v="537" actId="21"/>
          <ac:cxnSpMkLst>
            <pc:docMk/>
            <pc:sldMk cId="918318282" sldId="308"/>
            <ac:cxnSpMk id="33" creationId="{76CC9AD8-EB18-175E-4F16-CF457DBC79C0}"/>
          </ac:cxnSpMkLst>
        </pc:cxnChg>
        <pc:cxnChg chg="add del mod">
          <ac:chgData name="Lê Quang Thịnh" userId="b1863855-2ac1-4b50-ac47-d4409c3ab840" providerId="ADAL" clId="{2908F188-164D-4907-8D01-F9F5DCEBF853}" dt="2023-05-16T03:30:33.102" v="537" actId="21"/>
          <ac:cxnSpMkLst>
            <pc:docMk/>
            <pc:sldMk cId="918318282" sldId="308"/>
            <ac:cxnSpMk id="35" creationId="{0E2961DC-5679-3626-E923-9515AC488E81}"/>
          </ac:cxnSpMkLst>
        </pc:cxnChg>
        <pc:cxnChg chg="add del mod">
          <ac:chgData name="Lê Quang Thịnh" userId="b1863855-2ac1-4b50-ac47-d4409c3ab840" providerId="ADAL" clId="{2908F188-164D-4907-8D01-F9F5DCEBF853}" dt="2023-05-16T03:30:33.102" v="537" actId="21"/>
          <ac:cxnSpMkLst>
            <pc:docMk/>
            <pc:sldMk cId="918318282" sldId="308"/>
            <ac:cxnSpMk id="37" creationId="{BBFFDB29-BAF5-5A9D-2C57-CB49B2AE6CBA}"/>
          </ac:cxnSpMkLst>
        </pc:cxnChg>
      </pc:sldChg>
      <pc:sldChg chg="addSp delSp modSp new del mod">
        <pc:chgData name="Lê Quang Thịnh" userId="b1863855-2ac1-4b50-ac47-d4409c3ab840" providerId="ADAL" clId="{2908F188-164D-4907-8D01-F9F5DCEBF853}" dt="2023-05-16T02:45:17.878" v="265" actId="47"/>
        <pc:sldMkLst>
          <pc:docMk/>
          <pc:sldMk cId="1870239700" sldId="308"/>
        </pc:sldMkLst>
        <pc:spChg chg="del">
          <ac:chgData name="Lê Quang Thịnh" userId="b1863855-2ac1-4b50-ac47-d4409c3ab840" providerId="ADAL" clId="{2908F188-164D-4907-8D01-F9F5DCEBF853}" dt="2023-05-16T02:19:38.732" v="1" actId="478"/>
          <ac:spMkLst>
            <pc:docMk/>
            <pc:sldMk cId="1870239700" sldId="308"/>
            <ac:spMk id="2" creationId="{F66189CB-3B40-72EF-646A-554EBD772E36}"/>
          </ac:spMkLst>
        </pc:spChg>
        <pc:spChg chg="add del mod">
          <ac:chgData name="Lê Quang Thịnh" userId="b1863855-2ac1-4b50-ac47-d4409c3ab840" providerId="ADAL" clId="{2908F188-164D-4907-8D01-F9F5DCEBF853}" dt="2023-05-16T02:27:32.584" v="87" actId="21"/>
          <ac:spMkLst>
            <pc:docMk/>
            <pc:sldMk cId="1870239700" sldId="308"/>
            <ac:spMk id="3" creationId="{5A078AEC-4F73-DFB7-4698-AC86FADF7359}"/>
          </ac:spMkLst>
        </pc:spChg>
        <pc:spChg chg="add del mod">
          <ac:chgData name="Lê Quang Thịnh" userId="b1863855-2ac1-4b50-ac47-d4409c3ab840" providerId="ADAL" clId="{2908F188-164D-4907-8D01-F9F5DCEBF853}" dt="2023-05-16T02:27:32.584" v="87" actId="21"/>
          <ac:spMkLst>
            <pc:docMk/>
            <pc:sldMk cId="1870239700" sldId="308"/>
            <ac:spMk id="7" creationId="{E145BD4F-6391-464A-3BD3-E65D2ADE2154}"/>
          </ac:spMkLst>
        </pc:spChg>
        <pc:spChg chg="add del mod">
          <ac:chgData name="Lê Quang Thịnh" userId="b1863855-2ac1-4b50-ac47-d4409c3ab840" providerId="ADAL" clId="{2908F188-164D-4907-8D01-F9F5DCEBF853}" dt="2023-05-16T02:27:32.584" v="87" actId="21"/>
          <ac:spMkLst>
            <pc:docMk/>
            <pc:sldMk cId="1870239700" sldId="308"/>
            <ac:spMk id="11" creationId="{BDFAD340-2D4D-6783-93A2-F89032C7A675}"/>
          </ac:spMkLst>
        </pc:spChg>
        <pc:spChg chg="add del mod">
          <ac:chgData name="Lê Quang Thịnh" userId="b1863855-2ac1-4b50-ac47-d4409c3ab840" providerId="ADAL" clId="{2908F188-164D-4907-8D01-F9F5DCEBF853}" dt="2023-05-16T02:27:32.584" v="87" actId="21"/>
          <ac:spMkLst>
            <pc:docMk/>
            <pc:sldMk cId="1870239700" sldId="308"/>
            <ac:spMk id="12" creationId="{50074AEA-32C0-F03F-775B-144512DDDE78}"/>
          </ac:spMkLst>
        </pc:spChg>
        <pc:spChg chg="add del mod">
          <ac:chgData name="Lê Quang Thịnh" userId="b1863855-2ac1-4b50-ac47-d4409c3ab840" providerId="ADAL" clId="{2908F188-164D-4907-8D01-F9F5DCEBF853}" dt="2023-05-16T02:27:32.584" v="87" actId="21"/>
          <ac:spMkLst>
            <pc:docMk/>
            <pc:sldMk cId="1870239700" sldId="308"/>
            <ac:spMk id="13" creationId="{BC7EC091-1F6F-0535-0DFA-6163CDBBBC0E}"/>
          </ac:spMkLst>
        </pc:spChg>
        <pc:spChg chg="add del mod">
          <ac:chgData name="Lê Quang Thịnh" userId="b1863855-2ac1-4b50-ac47-d4409c3ab840" providerId="ADAL" clId="{2908F188-164D-4907-8D01-F9F5DCEBF853}" dt="2023-05-16T02:27:32.584" v="87" actId="21"/>
          <ac:spMkLst>
            <pc:docMk/>
            <pc:sldMk cId="1870239700" sldId="308"/>
            <ac:spMk id="14" creationId="{5982DF7E-8D0A-3AE6-973B-92AF9E59CE70}"/>
          </ac:spMkLst>
        </pc:spChg>
        <pc:spChg chg="add del mod">
          <ac:chgData name="Lê Quang Thịnh" userId="b1863855-2ac1-4b50-ac47-d4409c3ab840" providerId="ADAL" clId="{2908F188-164D-4907-8D01-F9F5DCEBF853}" dt="2023-05-16T02:27:32.584" v="87" actId="21"/>
          <ac:spMkLst>
            <pc:docMk/>
            <pc:sldMk cId="1870239700" sldId="308"/>
            <ac:spMk id="15" creationId="{6ABF3E56-31B4-238C-BC63-D4FB9654C579}"/>
          </ac:spMkLst>
        </pc:spChg>
        <pc:spChg chg="add del mod">
          <ac:chgData name="Lê Quang Thịnh" userId="b1863855-2ac1-4b50-ac47-d4409c3ab840" providerId="ADAL" clId="{2908F188-164D-4907-8D01-F9F5DCEBF853}" dt="2023-05-16T02:27:32.584" v="87" actId="21"/>
          <ac:spMkLst>
            <pc:docMk/>
            <pc:sldMk cId="1870239700" sldId="308"/>
            <ac:spMk id="16" creationId="{919A602D-5918-C779-C62C-40FB65958B0E}"/>
          </ac:spMkLst>
        </pc:spChg>
        <pc:spChg chg="add del mod">
          <ac:chgData name="Lê Quang Thịnh" userId="b1863855-2ac1-4b50-ac47-d4409c3ab840" providerId="ADAL" clId="{2908F188-164D-4907-8D01-F9F5DCEBF853}" dt="2023-05-16T02:27:32.584" v="87" actId="21"/>
          <ac:spMkLst>
            <pc:docMk/>
            <pc:sldMk cId="1870239700" sldId="308"/>
            <ac:spMk id="17" creationId="{EA4F788B-5F60-CA7B-D1CD-DA9CBB2EC715}"/>
          </ac:spMkLst>
        </pc:spChg>
        <pc:spChg chg="add del mod">
          <ac:chgData name="Lê Quang Thịnh" userId="b1863855-2ac1-4b50-ac47-d4409c3ab840" providerId="ADAL" clId="{2908F188-164D-4907-8D01-F9F5DCEBF853}" dt="2023-05-16T02:27:32.584" v="87" actId="21"/>
          <ac:spMkLst>
            <pc:docMk/>
            <pc:sldMk cId="1870239700" sldId="308"/>
            <ac:spMk id="19" creationId="{7B50DB9A-0AAF-CF8E-67F8-1B57BC01C824}"/>
          </ac:spMkLst>
        </pc:spChg>
        <pc:spChg chg="add del mod">
          <ac:chgData name="Lê Quang Thịnh" userId="b1863855-2ac1-4b50-ac47-d4409c3ab840" providerId="ADAL" clId="{2908F188-164D-4907-8D01-F9F5DCEBF853}" dt="2023-05-16T02:27:32.584" v="87" actId="21"/>
          <ac:spMkLst>
            <pc:docMk/>
            <pc:sldMk cId="1870239700" sldId="308"/>
            <ac:spMk id="20" creationId="{59CAC43C-6C1D-63E0-C1C9-23082DFF7FE8}"/>
          </ac:spMkLst>
        </pc:spChg>
        <pc:spChg chg="add del mod">
          <ac:chgData name="Lê Quang Thịnh" userId="b1863855-2ac1-4b50-ac47-d4409c3ab840" providerId="ADAL" clId="{2908F188-164D-4907-8D01-F9F5DCEBF853}" dt="2023-05-16T02:27:32.584" v="87" actId="21"/>
          <ac:spMkLst>
            <pc:docMk/>
            <pc:sldMk cId="1870239700" sldId="308"/>
            <ac:spMk id="21" creationId="{ED240737-74D5-DF5E-7F4D-EF7B3EAD06B3}"/>
          </ac:spMkLst>
        </pc:spChg>
        <pc:spChg chg="add del mod">
          <ac:chgData name="Lê Quang Thịnh" userId="b1863855-2ac1-4b50-ac47-d4409c3ab840" providerId="ADAL" clId="{2908F188-164D-4907-8D01-F9F5DCEBF853}" dt="2023-05-16T02:27:32.584" v="87" actId="21"/>
          <ac:spMkLst>
            <pc:docMk/>
            <pc:sldMk cId="1870239700" sldId="308"/>
            <ac:spMk id="22" creationId="{74DF18B8-AB41-FF80-89AA-C79D11C03450}"/>
          </ac:spMkLst>
        </pc:spChg>
        <pc:spChg chg="add del mod">
          <ac:chgData name="Lê Quang Thịnh" userId="b1863855-2ac1-4b50-ac47-d4409c3ab840" providerId="ADAL" clId="{2908F188-164D-4907-8D01-F9F5DCEBF853}" dt="2023-05-16T02:27:32.584" v="87" actId="21"/>
          <ac:spMkLst>
            <pc:docMk/>
            <pc:sldMk cId="1870239700" sldId="308"/>
            <ac:spMk id="23" creationId="{FD50BEAC-F2D5-AF40-4CCC-8D9BF4498AC2}"/>
          </ac:spMkLst>
        </pc:spChg>
        <pc:spChg chg="add del mod">
          <ac:chgData name="Lê Quang Thịnh" userId="b1863855-2ac1-4b50-ac47-d4409c3ab840" providerId="ADAL" clId="{2908F188-164D-4907-8D01-F9F5DCEBF853}" dt="2023-05-16T02:27:32.584" v="87" actId="21"/>
          <ac:spMkLst>
            <pc:docMk/>
            <pc:sldMk cId="1870239700" sldId="308"/>
            <ac:spMk id="24" creationId="{36911C06-404B-1CF0-1B50-AA4316C065B9}"/>
          </ac:spMkLst>
        </pc:spChg>
        <pc:spChg chg="add del mod">
          <ac:chgData name="Lê Quang Thịnh" userId="b1863855-2ac1-4b50-ac47-d4409c3ab840" providerId="ADAL" clId="{2908F188-164D-4907-8D01-F9F5DCEBF853}" dt="2023-05-16T02:27:32.584" v="87" actId="21"/>
          <ac:spMkLst>
            <pc:docMk/>
            <pc:sldMk cId="1870239700" sldId="308"/>
            <ac:spMk id="25" creationId="{A56D000A-F904-6CE3-73D7-0654A1E0506E}"/>
          </ac:spMkLst>
        </pc:spChg>
        <pc:picChg chg="add mod">
          <ac:chgData name="Lê Quang Thịnh" userId="b1863855-2ac1-4b50-ac47-d4409c3ab840" providerId="ADAL" clId="{2908F188-164D-4907-8D01-F9F5DCEBF853}" dt="2023-05-16T02:30:57.112" v="174"/>
          <ac:picMkLst>
            <pc:docMk/>
            <pc:sldMk cId="1870239700" sldId="308"/>
            <ac:picMk id="26" creationId="{DF434C6F-1351-B399-D519-53DC379070AA}"/>
          </ac:picMkLst>
        </pc:picChg>
        <pc:cxnChg chg="add del mod">
          <ac:chgData name="Lê Quang Thịnh" userId="b1863855-2ac1-4b50-ac47-d4409c3ab840" providerId="ADAL" clId="{2908F188-164D-4907-8D01-F9F5DCEBF853}" dt="2023-05-16T02:24:43.691" v="41" actId="478"/>
          <ac:cxnSpMkLst>
            <pc:docMk/>
            <pc:sldMk cId="1870239700" sldId="308"/>
            <ac:cxnSpMk id="5" creationId="{2654C7C8-3341-4A7C-F037-73503F980EC2}"/>
          </ac:cxnSpMkLst>
        </pc:cxnChg>
        <pc:cxnChg chg="add del mod">
          <ac:chgData name="Lê Quang Thịnh" userId="b1863855-2ac1-4b50-ac47-d4409c3ab840" providerId="ADAL" clId="{2908F188-164D-4907-8D01-F9F5DCEBF853}" dt="2023-05-16T02:24:43.148" v="40" actId="478"/>
          <ac:cxnSpMkLst>
            <pc:docMk/>
            <pc:sldMk cId="1870239700" sldId="308"/>
            <ac:cxnSpMk id="9" creationId="{84C8B49D-1417-D39F-BD66-8AFEBBC8FCA1}"/>
          </ac:cxnSpMkLst>
        </pc:cxnChg>
      </pc:sldChg>
    </pc:docChg>
  </pc:docChgLst>
  <pc:docChgLst>
    <pc:chgData name="Trần Duy Tùng" userId="1b77a4dd-98f3-47ad-b382-f86182ff5d49" providerId="ADAL" clId="{B3818FFA-A277-465F-AAEF-DAB784A23300}"/>
    <pc:docChg chg="modSld">
      <pc:chgData name="Trần Duy Tùng" userId="1b77a4dd-98f3-47ad-b382-f86182ff5d49" providerId="ADAL" clId="{B3818FFA-A277-465F-AAEF-DAB784A23300}" dt="2023-05-23T14:52:23.522" v="64" actId="20577"/>
      <pc:docMkLst>
        <pc:docMk/>
      </pc:docMkLst>
      <pc:sldChg chg="modSp modAnim">
        <pc:chgData name="Trần Duy Tùng" userId="1b77a4dd-98f3-47ad-b382-f86182ff5d49" providerId="ADAL" clId="{B3818FFA-A277-465F-AAEF-DAB784A23300}" dt="2023-05-23T14:52:23.522" v="64" actId="20577"/>
        <pc:sldMkLst>
          <pc:docMk/>
          <pc:sldMk cId="4078000626" sldId="302"/>
        </pc:sldMkLst>
        <pc:spChg chg="mod">
          <ac:chgData name="Trần Duy Tùng" userId="1b77a4dd-98f3-47ad-b382-f86182ff5d49" providerId="ADAL" clId="{B3818FFA-A277-465F-AAEF-DAB784A23300}" dt="2023-05-23T14:52:23.522" v="64" actId="20577"/>
          <ac:spMkLst>
            <pc:docMk/>
            <pc:sldMk cId="4078000626" sldId="302"/>
            <ac:spMk id="3" creationId="{8CF5DA87-7FB6-9E94-DFD7-A7D875062BAC}"/>
          </ac:spMkLst>
        </pc:spChg>
      </pc:sldChg>
      <pc:sldChg chg="addSp delSp modSp mod modTransition">
        <pc:chgData name="Trần Duy Tùng" userId="1b77a4dd-98f3-47ad-b382-f86182ff5d49" providerId="ADAL" clId="{B3818FFA-A277-465F-AAEF-DAB784A23300}" dt="2023-05-23T14:37:54.283" v="6" actId="1076"/>
        <pc:sldMkLst>
          <pc:docMk/>
          <pc:sldMk cId="434709706" sldId="310"/>
        </pc:sldMkLst>
        <pc:picChg chg="add mod">
          <ac:chgData name="Trần Duy Tùng" userId="1b77a4dd-98f3-47ad-b382-f86182ff5d49" providerId="ADAL" clId="{B3818FFA-A277-465F-AAEF-DAB784A23300}" dt="2023-05-23T14:37:54.283" v="6" actId="1076"/>
          <ac:picMkLst>
            <pc:docMk/>
            <pc:sldMk cId="434709706" sldId="310"/>
            <ac:picMk id="4" creationId="{439FF868-2F74-647D-D26A-A8DC8A63D253}"/>
          </ac:picMkLst>
        </pc:picChg>
        <pc:picChg chg="del">
          <ac:chgData name="Trần Duy Tùng" userId="1b77a4dd-98f3-47ad-b382-f86182ff5d49" providerId="ADAL" clId="{B3818FFA-A277-465F-AAEF-DAB784A23300}" dt="2023-05-23T14:37:43.921" v="1" actId="478"/>
          <ac:picMkLst>
            <pc:docMk/>
            <pc:sldMk cId="434709706" sldId="310"/>
            <ac:picMk id="1026" creationId="{426E6598-3059-E410-18C7-9BA2CDF6011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528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359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2b21ebf29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tx1"/>
                </a:solidFill>
                <a:latin typeface="Quicksand" pitchFamily="2" charset="0"/>
              </a:rPr>
              <a:t>Dynamic Programing</a:t>
            </a:r>
            <a:endParaRPr b="1" dirty="0">
              <a:solidFill>
                <a:schemeClr val="tx1"/>
              </a:solidFill>
              <a:latin typeface="Quicksand" pitchFamily="2" charset="0"/>
            </a:endParaRPr>
          </a:p>
        </p:txBody>
      </p:sp>
      <p:cxnSp>
        <p:nvCxnSpPr>
          <p:cNvPr id="83" name="Google Shape;83;p21"/>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3" name="Picture 2" descr="A cartoon of a robot holding a book&#10;&#10;Description automatically generated with medium confidence">
            <a:extLst>
              <a:ext uri="{FF2B5EF4-FFF2-40B4-BE49-F238E27FC236}">
                <a16:creationId xmlns:a16="http://schemas.microsoft.com/office/drawing/2014/main" id="{1655E936-D050-D241-EDF9-9AFFAB7B72A0}"/>
              </a:ext>
            </a:extLst>
          </p:cNvPr>
          <p:cNvPicPr>
            <a:picLocks noChangeAspect="1"/>
          </p:cNvPicPr>
          <p:nvPr/>
        </p:nvPicPr>
        <p:blipFill>
          <a:blip r:embed="rId3"/>
          <a:stretch>
            <a:fillRect/>
          </a:stretch>
        </p:blipFill>
        <p:spPr>
          <a:xfrm flipH="1">
            <a:off x="6055177" y="2747621"/>
            <a:ext cx="3245985" cy="3245985"/>
          </a:xfrm>
          <a:prstGeom prst="rect">
            <a:avLst/>
          </a:prstGeom>
        </p:spPr>
      </p:pic>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solidFill>
                  <a:schemeClr val="tx1"/>
                </a:solidFill>
                <a:latin typeface="Quicksand" pitchFamily="2" charset="0"/>
              </a:rPr>
              <a:t>Các</a:t>
            </a:r>
            <a:r>
              <a:rPr lang="en-US" b="1" dirty="0">
                <a:solidFill>
                  <a:schemeClr val="tx1"/>
                </a:solidFill>
                <a:latin typeface="Quicksand" pitchFamily="2" charset="0"/>
              </a:rPr>
              <a:t> </a:t>
            </a:r>
            <a:r>
              <a:rPr lang="en-US" b="1" dirty="0" err="1">
                <a:solidFill>
                  <a:schemeClr val="tx1"/>
                </a:solidFill>
                <a:latin typeface="Quicksand" pitchFamily="2" charset="0"/>
              </a:rPr>
              <a:t>cách</a:t>
            </a:r>
            <a:r>
              <a:rPr lang="en-US" b="1" dirty="0">
                <a:solidFill>
                  <a:schemeClr val="tx1"/>
                </a:solidFill>
                <a:latin typeface="Quicksand" pitchFamily="2" charset="0"/>
              </a:rPr>
              <a:t> </a:t>
            </a:r>
            <a:r>
              <a:rPr lang="en-US" b="1" dirty="0" err="1">
                <a:solidFill>
                  <a:schemeClr val="tx1"/>
                </a:solidFill>
                <a:latin typeface="Quicksand" pitchFamily="2" charset="0"/>
              </a:rPr>
              <a:t>tiếp</a:t>
            </a:r>
            <a:r>
              <a:rPr lang="en-US" b="1" dirty="0">
                <a:solidFill>
                  <a:schemeClr val="tx1"/>
                </a:solidFill>
                <a:latin typeface="Quicksand" pitchFamily="2" charset="0"/>
              </a:rPr>
              <a:t> </a:t>
            </a:r>
            <a:r>
              <a:rPr lang="en-US" b="1" dirty="0" err="1">
                <a:solidFill>
                  <a:schemeClr val="tx1"/>
                </a:solidFill>
                <a:latin typeface="Quicksand" pitchFamily="2" charset="0"/>
              </a:rPr>
              <a:t>cận</a:t>
            </a:r>
            <a:r>
              <a:rPr lang="en-US" b="1" dirty="0">
                <a:solidFill>
                  <a:schemeClr val="tx1"/>
                </a:solidFill>
                <a:latin typeface="Quicksand" pitchFamily="2" charset="0"/>
              </a:rPr>
              <a:t> </a:t>
            </a:r>
            <a:r>
              <a:rPr lang="en-US" b="1" dirty="0" err="1">
                <a:solidFill>
                  <a:schemeClr val="tx1"/>
                </a:solidFill>
                <a:latin typeface="Quicksand" pitchFamily="2" charset="0"/>
              </a:rPr>
              <a:t>bài</a:t>
            </a:r>
            <a:r>
              <a:rPr lang="en-US" b="1" dirty="0">
                <a:solidFill>
                  <a:schemeClr val="tx1"/>
                </a:solidFill>
                <a:latin typeface="Quicksand" pitchFamily="2" charset="0"/>
              </a:rPr>
              <a:t> </a:t>
            </a:r>
            <a:r>
              <a:rPr lang="en-US" b="1" dirty="0" err="1">
                <a:solidFill>
                  <a:schemeClr val="tx1"/>
                </a:solidFill>
                <a:latin typeface="Quicksand" pitchFamily="2" charset="0"/>
              </a:rPr>
              <a:t>toán</a:t>
            </a:r>
            <a:endParaRPr b="1" dirty="0">
              <a:solidFill>
                <a:schemeClr val="tx1"/>
              </a:solidFill>
              <a:latin typeface="Quicksand" pitchFamily="2" charset="0"/>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latin typeface="Quicksand" pitchFamily="2" charset="0"/>
              </a:rPr>
              <a:t>0</a:t>
            </a:r>
            <a:r>
              <a:rPr lang="en-US" b="1" dirty="0">
                <a:latin typeface="Quicksand" pitchFamily="2" charset="0"/>
              </a:rPr>
              <a:t>3</a:t>
            </a:r>
            <a:endParaRPr b="1" dirty="0">
              <a:latin typeface="Quicksand" pitchFamily="2" charset="0"/>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4134543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of a robot&#10;&#10;Description automatically generated with medium confidence">
            <a:extLst>
              <a:ext uri="{FF2B5EF4-FFF2-40B4-BE49-F238E27FC236}">
                <a16:creationId xmlns:a16="http://schemas.microsoft.com/office/drawing/2014/main" id="{77E44630-7DC2-B1F2-BCF0-F0119AECA563}"/>
              </a:ext>
            </a:extLst>
          </p:cNvPr>
          <p:cNvPicPr>
            <a:picLocks noChangeAspect="1"/>
          </p:cNvPicPr>
          <p:nvPr/>
        </p:nvPicPr>
        <p:blipFill rotWithShape="1">
          <a:blip r:embed="rId2"/>
          <a:srcRect b="36114"/>
          <a:stretch/>
        </p:blipFill>
        <p:spPr>
          <a:xfrm flipH="1">
            <a:off x="6450464" y="749030"/>
            <a:ext cx="1925096" cy="1229868"/>
          </a:xfrm>
          <a:prstGeom prst="rect">
            <a:avLst/>
          </a:prstGeom>
        </p:spPr>
      </p:pic>
      <p:sp>
        <p:nvSpPr>
          <p:cNvPr id="2" name="Title 1">
            <a:extLst>
              <a:ext uri="{FF2B5EF4-FFF2-40B4-BE49-F238E27FC236}">
                <a16:creationId xmlns:a16="http://schemas.microsoft.com/office/drawing/2014/main" id="{3FA0A6F4-1BD1-F409-C8BC-FCCBAA4458C1}"/>
              </a:ext>
            </a:extLst>
          </p:cNvPr>
          <p:cNvSpPr>
            <a:spLocks noGrp="1"/>
          </p:cNvSpPr>
          <p:nvPr>
            <p:ph type="title"/>
          </p:nvPr>
        </p:nvSpPr>
        <p:spPr/>
        <p:txBody>
          <a:bodyPr/>
          <a:lstStyle/>
          <a:p>
            <a:r>
              <a:rPr lang="en-US" b="1" dirty="0">
                <a:latin typeface="Quicksand" pitchFamily="2" charset="0"/>
              </a:rPr>
              <a:t>Top-down DP ( </a:t>
            </a:r>
            <a:r>
              <a:rPr lang="en-US" b="1" dirty="0" err="1">
                <a:latin typeface="Quicksand" pitchFamily="2" charset="0"/>
              </a:rPr>
              <a:t>memoization</a:t>
            </a:r>
            <a:r>
              <a:rPr lang="en-US" b="1" dirty="0">
                <a:latin typeface="Quicksand" pitchFamily="2" charset="0"/>
              </a:rPr>
              <a:t> )</a:t>
            </a:r>
            <a:br>
              <a:rPr lang="en-US" b="1" dirty="0">
                <a:latin typeface="Quicksand" pitchFamily="2" charset="0"/>
              </a:rPr>
            </a:br>
            <a:endParaRPr lang="en-US" b="1" dirty="0">
              <a:latin typeface="Quicksand" pitchFamily="2" charset="0"/>
            </a:endParaRPr>
          </a:p>
        </p:txBody>
      </p:sp>
      <p:sp>
        <p:nvSpPr>
          <p:cNvPr id="3" name="Text Placeholder 2">
            <a:extLst>
              <a:ext uri="{FF2B5EF4-FFF2-40B4-BE49-F238E27FC236}">
                <a16:creationId xmlns:a16="http://schemas.microsoft.com/office/drawing/2014/main" id="{15DD7610-8690-2BF4-285C-4E9F8D906EEB}"/>
              </a:ext>
            </a:extLst>
          </p:cNvPr>
          <p:cNvSpPr>
            <a:spLocks noGrp="1"/>
          </p:cNvSpPr>
          <p:nvPr>
            <p:ph type="body" idx="1"/>
          </p:nvPr>
        </p:nvSpPr>
        <p:spPr>
          <a:xfrm>
            <a:off x="715100" y="1992233"/>
            <a:ext cx="7713900" cy="793614"/>
          </a:xfrm>
          <a:noFill/>
          <a:ln>
            <a:prstDash val="sysDash"/>
          </a:ln>
        </p:spPr>
        <p:style>
          <a:lnRef idx="2">
            <a:schemeClr val="accent1"/>
          </a:lnRef>
          <a:fillRef idx="1">
            <a:schemeClr val="lt1"/>
          </a:fillRef>
          <a:effectRef idx="0">
            <a:schemeClr val="accent1"/>
          </a:effectRef>
          <a:fontRef idx="minor">
            <a:schemeClr val="dk1"/>
          </a:fontRef>
        </p:style>
        <p:txBody>
          <a:bodyPr/>
          <a:lstStyle/>
          <a:p>
            <a:pPr marL="139700" indent="0">
              <a:buNone/>
            </a:pPr>
            <a:r>
              <a:rPr lang="en-US" sz="1600" b="1" dirty="0" err="1">
                <a:latin typeface="Quicksand" pitchFamily="2" charset="0"/>
              </a:rPr>
              <a:t>Đây</a:t>
            </a:r>
            <a:r>
              <a:rPr lang="en-US" sz="1600" b="1" dirty="0">
                <a:latin typeface="Quicksand" pitchFamily="2" charset="0"/>
              </a:rPr>
              <a:t> </a:t>
            </a:r>
            <a:r>
              <a:rPr lang="en-US" sz="1600" b="1" dirty="0" err="1">
                <a:latin typeface="Quicksand" pitchFamily="2" charset="0"/>
              </a:rPr>
              <a:t>là</a:t>
            </a:r>
            <a:r>
              <a:rPr lang="en-US" sz="1600" b="1" dirty="0">
                <a:latin typeface="Quicksand" pitchFamily="2" charset="0"/>
              </a:rPr>
              <a:t> </a:t>
            </a:r>
            <a:r>
              <a:rPr lang="en-US" sz="1600" b="1" dirty="0" err="1">
                <a:latin typeface="Quicksand" pitchFamily="2" charset="0"/>
              </a:rPr>
              <a:t>cách</a:t>
            </a:r>
            <a:r>
              <a:rPr lang="en-US" sz="1600" b="1" dirty="0">
                <a:latin typeface="Quicksand" pitchFamily="2" charset="0"/>
              </a:rPr>
              <a:t> </a:t>
            </a:r>
            <a:r>
              <a:rPr lang="en-US" sz="1600" b="1" dirty="0" err="1">
                <a:latin typeface="Quicksand" pitchFamily="2" charset="0"/>
              </a:rPr>
              <a:t>tiếp</a:t>
            </a:r>
            <a:r>
              <a:rPr lang="en-US" sz="1600" b="1" dirty="0">
                <a:latin typeface="Quicksand" pitchFamily="2" charset="0"/>
              </a:rPr>
              <a:t> </a:t>
            </a:r>
            <a:r>
              <a:rPr lang="en-US" sz="1600" b="1" dirty="0" err="1">
                <a:latin typeface="Quicksand" pitchFamily="2" charset="0"/>
              </a:rPr>
              <a:t>cận</a:t>
            </a:r>
            <a:r>
              <a:rPr lang="en-US" sz="1600" b="1" dirty="0">
                <a:latin typeface="Quicksand" pitchFamily="2" charset="0"/>
              </a:rPr>
              <a:t> </a:t>
            </a:r>
            <a:r>
              <a:rPr lang="en-US" sz="1600" b="1" dirty="0" err="1">
                <a:latin typeface="Quicksand" pitchFamily="2" charset="0"/>
              </a:rPr>
              <a:t>đệ</a:t>
            </a:r>
            <a:r>
              <a:rPr lang="en-US" sz="1600" b="1" dirty="0">
                <a:latin typeface="Quicksand" pitchFamily="2" charset="0"/>
              </a:rPr>
              <a:t> </a:t>
            </a:r>
            <a:r>
              <a:rPr lang="en-US" sz="1600" b="1" dirty="0" err="1">
                <a:latin typeface="Quicksand" pitchFamily="2" charset="0"/>
              </a:rPr>
              <a:t>quy</a:t>
            </a:r>
            <a:r>
              <a:rPr lang="en-US" sz="1600" b="1" dirty="0">
                <a:latin typeface="Quicksand" pitchFamily="2" charset="0"/>
              </a:rPr>
              <a:t>, </a:t>
            </a:r>
            <a:r>
              <a:rPr lang="en-US" sz="1600" b="1" dirty="0" err="1">
                <a:latin typeface="Quicksand" pitchFamily="2" charset="0"/>
              </a:rPr>
              <a:t>trong</a:t>
            </a:r>
            <a:r>
              <a:rPr lang="en-US" sz="1600" b="1" dirty="0">
                <a:latin typeface="Quicksand" pitchFamily="2" charset="0"/>
              </a:rPr>
              <a:t> </a:t>
            </a:r>
            <a:r>
              <a:rPr lang="en-US" sz="1600" b="1" dirty="0" err="1">
                <a:latin typeface="Quicksand" pitchFamily="2" charset="0"/>
              </a:rPr>
              <a:t>đó</a:t>
            </a:r>
            <a:r>
              <a:rPr lang="en-US" sz="1600" b="1" dirty="0">
                <a:latin typeface="Quicksand" pitchFamily="2" charset="0"/>
              </a:rPr>
              <a:t> ta </a:t>
            </a:r>
            <a:r>
              <a:rPr lang="en-US" sz="1600" b="1" dirty="0" err="1">
                <a:latin typeface="Quicksand" pitchFamily="2" charset="0"/>
              </a:rPr>
              <a:t>giải</a:t>
            </a:r>
            <a:r>
              <a:rPr lang="en-US" sz="1600" b="1" dirty="0">
                <a:latin typeface="Quicksand" pitchFamily="2" charset="0"/>
              </a:rPr>
              <a:t> </a:t>
            </a:r>
            <a:r>
              <a:rPr lang="en-US" sz="1600" b="1" dirty="0" err="1">
                <a:latin typeface="Quicksand" pitchFamily="2" charset="0"/>
              </a:rPr>
              <a:t>quyết</a:t>
            </a:r>
            <a:r>
              <a:rPr lang="en-US" sz="1600" b="1" dirty="0">
                <a:latin typeface="Quicksand" pitchFamily="2" charset="0"/>
              </a:rPr>
              <a:t> </a:t>
            </a:r>
            <a:r>
              <a:rPr lang="en-US" sz="1600" b="1" dirty="0" err="1">
                <a:latin typeface="Quicksand" pitchFamily="2" charset="0"/>
              </a:rPr>
              <a:t>các</a:t>
            </a:r>
            <a:r>
              <a:rPr lang="en-US" sz="1600" b="1" dirty="0">
                <a:latin typeface="Quicksand" pitchFamily="2" charset="0"/>
              </a:rPr>
              <a:t> </a:t>
            </a:r>
            <a:r>
              <a:rPr lang="en-US" sz="1600" b="1" dirty="0" err="1">
                <a:latin typeface="Quicksand" pitchFamily="2" charset="0"/>
              </a:rPr>
              <a:t>phần</a:t>
            </a:r>
            <a:r>
              <a:rPr lang="en-US" sz="1600" b="1" dirty="0">
                <a:latin typeface="Quicksand" pitchFamily="2" charset="0"/>
              </a:rPr>
              <a:t> con </a:t>
            </a:r>
            <a:r>
              <a:rPr lang="en-US" sz="1600" b="1" dirty="0" err="1">
                <a:latin typeface="Quicksand" pitchFamily="2" charset="0"/>
              </a:rPr>
              <a:t>bằng</a:t>
            </a:r>
            <a:r>
              <a:rPr lang="en-US" sz="1600" b="1" dirty="0">
                <a:latin typeface="Quicksand" pitchFamily="2" charset="0"/>
              </a:rPr>
              <a:t> </a:t>
            </a:r>
            <a:r>
              <a:rPr lang="en-US" sz="1600" b="1" dirty="0" err="1">
                <a:latin typeface="Quicksand" pitchFamily="2" charset="0"/>
              </a:rPr>
              <a:t>cách</a:t>
            </a:r>
            <a:r>
              <a:rPr lang="en-US" sz="1600" b="1" dirty="0">
                <a:latin typeface="Quicksand" pitchFamily="2" charset="0"/>
              </a:rPr>
              <a:t> </a:t>
            </a:r>
            <a:r>
              <a:rPr lang="en-US" sz="1600" b="1" dirty="0" err="1">
                <a:latin typeface="Quicksand" pitchFamily="2" charset="0"/>
              </a:rPr>
              <a:t>gọi</a:t>
            </a:r>
            <a:r>
              <a:rPr lang="en-US" sz="1600" b="1" dirty="0">
                <a:latin typeface="Quicksand" pitchFamily="2" charset="0"/>
              </a:rPr>
              <a:t> </a:t>
            </a:r>
            <a:r>
              <a:rPr lang="en-US" sz="1600" b="1" dirty="0" err="1">
                <a:latin typeface="Quicksand" pitchFamily="2" charset="0"/>
              </a:rPr>
              <a:t>đệ</a:t>
            </a:r>
            <a:r>
              <a:rPr lang="en-US" sz="1600" b="1" dirty="0">
                <a:latin typeface="Quicksand" pitchFamily="2" charset="0"/>
              </a:rPr>
              <a:t> </a:t>
            </a:r>
            <a:r>
              <a:rPr lang="en-US" sz="1600" b="1" dirty="0" err="1">
                <a:latin typeface="Quicksand" pitchFamily="2" charset="0"/>
              </a:rPr>
              <a:t>quy</a:t>
            </a:r>
            <a:r>
              <a:rPr lang="en-US" sz="1600" b="1" dirty="0">
                <a:latin typeface="Quicksand" pitchFamily="2" charset="0"/>
              </a:rPr>
              <a:t> </a:t>
            </a:r>
            <a:r>
              <a:rPr lang="en-US" sz="1600" b="1" dirty="0" err="1">
                <a:latin typeface="Quicksand" pitchFamily="2" charset="0"/>
              </a:rPr>
              <a:t>vào</a:t>
            </a:r>
            <a:r>
              <a:rPr lang="en-US" sz="1600" b="1" dirty="0">
                <a:latin typeface="Quicksand" pitchFamily="2" charset="0"/>
              </a:rPr>
              <a:t> </a:t>
            </a:r>
            <a:r>
              <a:rPr lang="en-US" sz="1600" b="1" dirty="0" err="1">
                <a:latin typeface="Quicksand" pitchFamily="2" charset="0"/>
              </a:rPr>
              <a:t>chính</a:t>
            </a:r>
            <a:r>
              <a:rPr lang="en-US" sz="1600" b="1" dirty="0">
                <a:latin typeface="Quicksand" pitchFamily="2" charset="0"/>
              </a:rPr>
              <a:t> </a:t>
            </a:r>
            <a:r>
              <a:rPr lang="en-US" sz="1600" b="1" dirty="0" err="1">
                <a:latin typeface="Quicksand" pitchFamily="2" charset="0"/>
              </a:rPr>
              <a:t>nó</a:t>
            </a:r>
            <a:r>
              <a:rPr lang="en-US" sz="1600" b="1" dirty="0">
                <a:latin typeface="Quicksand" pitchFamily="2" charset="0"/>
              </a:rPr>
              <a:t>.</a:t>
            </a:r>
          </a:p>
          <a:p>
            <a:pPr marL="139700" indent="0">
              <a:buNone/>
            </a:pPr>
            <a:endParaRPr lang="en-US" dirty="0"/>
          </a:p>
        </p:txBody>
      </p:sp>
      <p:sp>
        <p:nvSpPr>
          <p:cNvPr id="4" name="TextBox 3">
            <a:extLst>
              <a:ext uri="{FF2B5EF4-FFF2-40B4-BE49-F238E27FC236}">
                <a16:creationId xmlns:a16="http://schemas.microsoft.com/office/drawing/2014/main" id="{BE500FD1-ED70-CEAB-12CF-E9B3A5EE8422}"/>
              </a:ext>
            </a:extLst>
          </p:cNvPr>
          <p:cNvSpPr txBox="1"/>
          <p:nvPr/>
        </p:nvSpPr>
        <p:spPr>
          <a:xfrm>
            <a:off x="1011936" y="3371372"/>
            <a:ext cx="7120128" cy="523220"/>
          </a:xfrm>
          <a:prstGeom prst="rect">
            <a:avLst/>
          </a:prstGeom>
          <a:noFill/>
        </p:spPr>
        <p:txBody>
          <a:bodyPr wrap="square" rtlCol="0">
            <a:spAutoFit/>
          </a:bodyPr>
          <a:lstStyle/>
          <a:p>
            <a:r>
              <a:rPr lang="vi-VN" b="1" dirty="0">
                <a:latin typeface="Quicksand" pitchFamily="2" charset="0"/>
              </a:rPr>
              <a:t>Kết quả của các phần con được lưu lại trong một bảng (hay một mảng) để tránh tính toán lại nhiều lần khi gọi đệ quy.</a:t>
            </a:r>
          </a:p>
        </p:txBody>
      </p:sp>
    </p:spTree>
    <p:extLst>
      <p:ext uri="{BB962C8B-B14F-4D97-AF65-F5344CB8AC3E}">
        <p14:creationId xmlns:p14="http://schemas.microsoft.com/office/powerpoint/2010/main" val="2145435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542BC26-26D5-2B6F-A01C-24DD9D758D45}"/>
              </a:ext>
            </a:extLst>
          </p:cNvPr>
          <p:cNvGrpSpPr/>
          <p:nvPr/>
        </p:nvGrpSpPr>
        <p:grpSpPr>
          <a:xfrm>
            <a:off x="4569134" y="2202180"/>
            <a:ext cx="7261356" cy="5487860"/>
            <a:chOff x="4152397" y="1662261"/>
            <a:chExt cx="8664442" cy="7131578"/>
          </a:xfrm>
        </p:grpSpPr>
        <p:sp>
          <p:nvSpPr>
            <p:cNvPr id="6" name="Google Shape;211;p24">
              <a:extLst>
                <a:ext uri="{FF2B5EF4-FFF2-40B4-BE49-F238E27FC236}">
                  <a16:creationId xmlns:a16="http://schemas.microsoft.com/office/drawing/2014/main" id="{4E3D8EB9-B863-A367-64FB-C72C506D646B}"/>
                </a:ext>
              </a:extLst>
            </p:cNvPr>
            <p:cNvSpPr/>
            <p:nvPr/>
          </p:nvSpPr>
          <p:spPr>
            <a:xfrm flipH="1">
              <a:off x="10720688" y="7726434"/>
              <a:ext cx="1871329" cy="1067405"/>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2;p24">
              <a:extLst>
                <a:ext uri="{FF2B5EF4-FFF2-40B4-BE49-F238E27FC236}">
                  <a16:creationId xmlns:a16="http://schemas.microsoft.com/office/drawing/2014/main" id="{88A168CE-C2E8-4699-942C-F65753FD9259}"/>
                </a:ext>
              </a:extLst>
            </p:cNvPr>
            <p:cNvSpPr/>
            <p:nvPr/>
          </p:nvSpPr>
          <p:spPr>
            <a:xfrm flipH="1">
              <a:off x="10533637" y="7075646"/>
              <a:ext cx="1986286" cy="1641012"/>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p24">
              <a:extLst>
                <a:ext uri="{FF2B5EF4-FFF2-40B4-BE49-F238E27FC236}">
                  <a16:creationId xmlns:a16="http://schemas.microsoft.com/office/drawing/2014/main" id="{BAB853EA-BE15-9355-0DC8-B09BA754DD08}"/>
                </a:ext>
              </a:extLst>
            </p:cNvPr>
            <p:cNvSpPr/>
            <p:nvPr/>
          </p:nvSpPr>
          <p:spPr>
            <a:xfrm flipH="1">
              <a:off x="4953151" y="3847813"/>
              <a:ext cx="3791597" cy="2178491"/>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4;p24">
              <a:extLst>
                <a:ext uri="{FF2B5EF4-FFF2-40B4-BE49-F238E27FC236}">
                  <a16:creationId xmlns:a16="http://schemas.microsoft.com/office/drawing/2014/main" id="{22191CAE-5C36-96E9-588A-D25E347EC09F}"/>
                </a:ext>
              </a:extLst>
            </p:cNvPr>
            <p:cNvSpPr/>
            <p:nvPr/>
          </p:nvSpPr>
          <p:spPr>
            <a:xfrm flipH="1">
              <a:off x="7778949" y="3480462"/>
              <a:ext cx="4671015" cy="4586885"/>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p24">
              <a:extLst>
                <a:ext uri="{FF2B5EF4-FFF2-40B4-BE49-F238E27FC236}">
                  <a16:creationId xmlns:a16="http://schemas.microsoft.com/office/drawing/2014/main" id="{1BDDC5CD-7823-C99E-94FA-FE93B9376C8E}"/>
                </a:ext>
              </a:extLst>
            </p:cNvPr>
            <p:cNvSpPr/>
            <p:nvPr/>
          </p:nvSpPr>
          <p:spPr>
            <a:xfrm flipH="1">
              <a:off x="7718843" y="3400653"/>
              <a:ext cx="3878964" cy="1415379"/>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p24">
              <a:extLst>
                <a:ext uri="{FF2B5EF4-FFF2-40B4-BE49-F238E27FC236}">
                  <a16:creationId xmlns:a16="http://schemas.microsoft.com/office/drawing/2014/main" id="{5BB765EC-8ED5-A5AD-284C-6CA138777A22}"/>
                </a:ext>
              </a:extLst>
            </p:cNvPr>
            <p:cNvSpPr/>
            <p:nvPr/>
          </p:nvSpPr>
          <p:spPr>
            <a:xfrm flipH="1">
              <a:off x="7828216" y="3458950"/>
              <a:ext cx="3660054" cy="1298621"/>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p24">
              <a:extLst>
                <a:ext uri="{FF2B5EF4-FFF2-40B4-BE49-F238E27FC236}">
                  <a16:creationId xmlns:a16="http://schemas.microsoft.com/office/drawing/2014/main" id="{F85EF53A-0B16-679B-7140-04162D51F1F8}"/>
                </a:ext>
              </a:extLst>
            </p:cNvPr>
            <p:cNvSpPr/>
            <p:nvPr/>
          </p:nvSpPr>
          <p:spPr>
            <a:xfrm flipH="1">
              <a:off x="7635253" y="3020164"/>
              <a:ext cx="3853509" cy="147006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8;p24">
              <a:extLst>
                <a:ext uri="{FF2B5EF4-FFF2-40B4-BE49-F238E27FC236}">
                  <a16:creationId xmlns:a16="http://schemas.microsoft.com/office/drawing/2014/main" id="{096F5FD6-7C38-D8A6-3A9D-BB720E58159D}"/>
                </a:ext>
              </a:extLst>
            </p:cNvPr>
            <p:cNvSpPr/>
            <p:nvPr/>
          </p:nvSpPr>
          <p:spPr>
            <a:xfrm flipH="1">
              <a:off x="7302700" y="1716452"/>
              <a:ext cx="4080302" cy="2611693"/>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9;p24">
              <a:extLst>
                <a:ext uri="{FF2B5EF4-FFF2-40B4-BE49-F238E27FC236}">
                  <a16:creationId xmlns:a16="http://schemas.microsoft.com/office/drawing/2014/main" id="{7C42DDED-CF1D-1CC6-6F9C-AE6AD1DE04C5}"/>
                </a:ext>
              </a:extLst>
            </p:cNvPr>
            <p:cNvSpPr/>
            <p:nvPr/>
          </p:nvSpPr>
          <p:spPr>
            <a:xfrm flipH="1">
              <a:off x="8009519" y="5031976"/>
              <a:ext cx="2637268" cy="3035371"/>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0;p24">
              <a:extLst>
                <a:ext uri="{FF2B5EF4-FFF2-40B4-BE49-F238E27FC236}">
                  <a16:creationId xmlns:a16="http://schemas.microsoft.com/office/drawing/2014/main" id="{BAE43BF7-8024-C194-A572-0302F9DFBC47}"/>
                </a:ext>
              </a:extLst>
            </p:cNvPr>
            <p:cNvSpPr/>
            <p:nvPr/>
          </p:nvSpPr>
          <p:spPr>
            <a:xfrm flipH="1">
              <a:off x="8309391" y="4993549"/>
              <a:ext cx="2424763" cy="301878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1;p24">
              <a:extLst>
                <a:ext uri="{FF2B5EF4-FFF2-40B4-BE49-F238E27FC236}">
                  <a16:creationId xmlns:a16="http://schemas.microsoft.com/office/drawing/2014/main" id="{7ED1D3D2-FE3F-818C-C66D-3169541CD47E}"/>
                </a:ext>
              </a:extLst>
            </p:cNvPr>
            <p:cNvSpPr/>
            <p:nvPr/>
          </p:nvSpPr>
          <p:spPr>
            <a:xfrm flipH="1">
              <a:off x="5031979" y="4121890"/>
              <a:ext cx="564930" cy="427126"/>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2;p24">
              <a:extLst>
                <a:ext uri="{FF2B5EF4-FFF2-40B4-BE49-F238E27FC236}">
                  <a16:creationId xmlns:a16="http://schemas.microsoft.com/office/drawing/2014/main" id="{DC3BA037-03C6-B491-3FDB-67518F963666}"/>
                </a:ext>
              </a:extLst>
            </p:cNvPr>
            <p:cNvSpPr/>
            <p:nvPr/>
          </p:nvSpPr>
          <p:spPr>
            <a:xfrm flipH="1">
              <a:off x="4791555" y="3771617"/>
              <a:ext cx="780884" cy="592492"/>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p24">
              <a:extLst>
                <a:ext uri="{FF2B5EF4-FFF2-40B4-BE49-F238E27FC236}">
                  <a16:creationId xmlns:a16="http://schemas.microsoft.com/office/drawing/2014/main" id="{E899CC8B-5144-8B5C-601C-79256597C35C}"/>
                </a:ext>
              </a:extLst>
            </p:cNvPr>
            <p:cNvSpPr/>
            <p:nvPr/>
          </p:nvSpPr>
          <p:spPr>
            <a:xfrm flipH="1">
              <a:off x="4754933" y="3702811"/>
              <a:ext cx="773001" cy="426633"/>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4;p24">
              <a:extLst>
                <a:ext uri="{FF2B5EF4-FFF2-40B4-BE49-F238E27FC236}">
                  <a16:creationId xmlns:a16="http://schemas.microsoft.com/office/drawing/2014/main" id="{29AEFA5F-8E81-7EF9-AD79-5C7E60D4C2E9}"/>
                </a:ext>
              </a:extLst>
            </p:cNvPr>
            <p:cNvSpPr/>
            <p:nvPr/>
          </p:nvSpPr>
          <p:spPr>
            <a:xfrm flipH="1">
              <a:off x="7833963" y="2640168"/>
              <a:ext cx="2370076" cy="1390090"/>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5;p24">
              <a:extLst>
                <a:ext uri="{FF2B5EF4-FFF2-40B4-BE49-F238E27FC236}">
                  <a16:creationId xmlns:a16="http://schemas.microsoft.com/office/drawing/2014/main" id="{7315B884-1064-12D0-58E9-16DB1C92A84A}"/>
                </a:ext>
              </a:extLst>
            </p:cNvPr>
            <p:cNvSpPr/>
            <p:nvPr/>
          </p:nvSpPr>
          <p:spPr>
            <a:xfrm flipH="1">
              <a:off x="7472014" y="2718499"/>
              <a:ext cx="2370076" cy="1390090"/>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6;p24">
              <a:extLst>
                <a:ext uri="{FF2B5EF4-FFF2-40B4-BE49-F238E27FC236}">
                  <a16:creationId xmlns:a16="http://schemas.microsoft.com/office/drawing/2014/main" id="{1557767D-7F85-1E5F-6DAA-F6D398563F07}"/>
                </a:ext>
              </a:extLst>
            </p:cNvPr>
            <p:cNvSpPr/>
            <p:nvPr/>
          </p:nvSpPr>
          <p:spPr>
            <a:xfrm flipH="1">
              <a:off x="7541645" y="2776632"/>
              <a:ext cx="2230815" cy="127366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p24">
              <a:extLst>
                <a:ext uri="{FF2B5EF4-FFF2-40B4-BE49-F238E27FC236}">
                  <a16:creationId xmlns:a16="http://schemas.microsoft.com/office/drawing/2014/main" id="{07E0A7B5-ACDD-8627-C74A-66A058407F27}"/>
                </a:ext>
              </a:extLst>
            </p:cNvPr>
            <p:cNvSpPr/>
            <p:nvPr/>
          </p:nvSpPr>
          <p:spPr>
            <a:xfrm flipH="1">
              <a:off x="7738221" y="3303765"/>
              <a:ext cx="336494" cy="585266"/>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p24">
              <a:extLst>
                <a:ext uri="{FF2B5EF4-FFF2-40B4-BE49-F238E27FC236}">
                  <a16:creationId xmlns:a16="http://schemas.microsoft.com/office/drawing/2014/main" id="{049A28E6-B45F-1157-787B-54A48342FBA5}"/>
                </a:ext>
              </a:extLst>
            </p:cNvPr>
            <p:cNvSpPr/>
            <p:nvPr/>
          </p:nvSpPr>
          <p:spPr>
            <a:xfrm flipH="1">
              <a:off x="8674953" y="3096689"/>
              <a:ext cx="336823" cy="585102"/>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p24">
              <a:extLst>
                <a:ext uri="{FF2B5EF4-FFF2-40B4-BE49-F238E27FC236}">
                  <a16:creationId xmlns:a16="http://schemas.microsoft.com/office/drawing/2014/main" id="{5D1364CA-B940-3BB7-5683-65834E2C8E01}"/>
                </a:ext>
              </a:extLst>
            </p:cNvPr>
            <p:cNvSpPr/>
            <p:nvPr/>
          </p:nvSpPr>
          <p:spPr>
            <a:xfrm flipH="1">
              <a:off x="4152397" y="3702811"/>
              <a:ext cx="950198" cy="459477"/>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p24">
              <a:extLst>
                <a:ext uri="{FF2B5EF4-FFF2-40B4-BE49-F238E27FC236}">
                  <a16:creationId xmlns:a16="http://schemas.microsoft.com/office/drawing/2014/main" id="{C77253F9-E572-8F3D-94C5-A92B3E79EFCD}"/>
                </a:ext>
              </a:extLst>
            </p:cNvPr>
            <p:cNvSpPr/>
            <p:nvPr/>
          </p:nvSpPr>
          <p:spPr>
            <a:xfrm flipH="1">
              <a:off x="4470662" y="3258278"/>
              <a:ext cx="646877" cy="696276"/>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p24">
              <a:extLst>
                <a:ext uri="{FF2B5EF4-FFF2-40B4-BE49-F238E27FC236}">
                  <a16:creationId xmlns:a16="http://schemas.microsoft.com/office/drawing/2014/main" id="{3C7AAAE2-707E-98BD-E7E8-78738CE39F8A}"/>
                </a:ext>
              </a:extLst>
            </p:cNvPr>
            <p:cNvSpPr/>
            <p:nvPr/>
          </p:nvSpPr>
          <p:spPr>
            <a:xfrm flipH="1">
              <a:off x="8367362" y="1921558"/>
              <a:ext cx="1263209" cy="727806"/>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2;p24">
              <a:extLst>
                <a:ext uri="{FF2B5EF4-FFF2-40B4-BE49-F238E27FC236}">
                  <a16:creationId xmlns:a16="http://schemas.microsoft.com/office/drawing/2014/main" id="{A8EEFBF9-D9A8-72F5-0EA0-077E30770A76}"/>
                </a:ext>
              </a:extLst>
            </p:cNvPr>
            <p:cNvSpPr/>
            <p:nvPr/>
          </p:nvSpPr>
          <p:spPr>
            <a:xfrm flipH="1">
              <a:off x="9524318" y="2069517"/>
              <a:ext cx="106253" cy="174069"/>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3;p24">
              <a:extLst>
                <a:ext uri="{FF2B5EF4-FFF2-40B4-BE49-F238E27FC236}">
                  <a16:creationId xmlns:a16="http://schemas.microsoft.com/office/drawing/2014/main" id="{45EAD7AB-ADD6-A599-0932-E66B8E2709C7}"/>
                </a:ext>
              </a:extLst>
            </p:cNvPr>
            <p:cNvSpPr/>
            <p:nvPr/>
          </p:nvSpPr>
          <p:spPr>
            <a:xfrm flipH="1">
              <a:off x="9772296" y="2939698"/>
              <a:ext cx="329925" cy="468509"/>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4;p24">
              <a:extLst>
                <a:ext uri="{FF2B5EF4-FFF2-40B4-BE49-F238E27FC236}">
                  <a16:creationId xmlns:a16="http://schemas.microsoft.com/office/drawing/2014/main" id="{84419008-1471-1660-42F6-D0CFCCD11266}"/>
                </a:ext>
              </a:extLst>
            </p:cNvPr>
            <p:cNvSpPr/>
            <p:nvPr/>
          </p:nvSpPr>
          <p:spPr>
            <a:xfrm flipH="1">
              <a:off x="9855886" y="2928203"/>
              <a:ext cx="260623" cy="461119"/>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p24">
              <a:extLst>
                <a:ext uri="{FF2B5EF4-FFF2-40B4-BE49-F238E27FC236}">
                  <a16:creationId xmlns:a16="http://schemas.microsoft.com/office/drawing/2014/main" id="{7B16CD08-E8D7-6B58-F63E-4BE12CEACD56}"/>
                </a:ext>
              </a:extLst>
            </p:cNvPr>
            <p:cNvSpPr/>
            <p:nvPr/>
          </p:nvSpPr>
          <p:spPr>
            <a:xfrm flipH="1">
              <a:off x="9637468" y="1662261"/>
              <a:ext cx="395122" cy="1478602"/>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6;p24">
              <a:extLst>
                <a:ext uri="{FF2B5EF4-FFF2-40B4-BE49-F238E27FC236}">
                  <a16:creationId xmlns:a16="http://schemas.microsoft.com/office/drawing/2014/main" id="{55D4F7EC-7927-6BEE-5A4E-488D51EB4BA1}"/>
                </a:ext>
              </a:extLst>
            </p:cNvPr>
            <p:cNvSpPr/>
            <p:nvPr/>
          </p:nvSpPr>
          <p:spPr>
            <a:xfrm flipH="1">
              <a:off x="5318877" y="4630632"/>
              <a:ext cx="330254" cy="211839"/>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p24">
              <a:extLst>
                <a:ext uri="{FF2B5EF4-FFF2-40B4-BE49-F238E27FC236}">
                  <a16:creationId xmlns:a16="http://schemas.microsoft.com/office/drawing/2014/main" id="{F5BDD0E7-20FE-AA97-F7D8-770ED0EF1A7A}"/>
                </a:ext>
              </a:extLst>
            </p:cNvPr>
            <p:cNvSpPr/>
            <p:nvPr/>
          </p:nvSpPr>
          <p:spPr>
            <a:xfrm flipH="1">
              <a:off x="5647489" y="5158587"/>
              <a:ext cx="312846" cy="247966"/>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8;p24">
              <a:extLst>
                <a:ext uri="{FF2B5EF4-FFF2-40B4-BE49-F238E27FC236}">
                  <a16:creationId xmlns:a16="http://schemas.microsoft.com/office/drawing/2014/main" id="{E1FFE162-C433-B1DB-1AAB-D2690FC36E3A}"/>
                </a:ext>
              </a:extLst>
            </p:cNvPr>
            <p:cNvSpPr/>
            <p:nvPr/>
          </p:nvSpPr>
          <p:spPr>
            <a:xfrm flipH="1">
              <a:off x="6086788" y="5488989"/>
              <a:ext cx="284271" cy="290991"/>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9;p24">
              <a:extLst>
                <a:ext uri="{FF2B5EF4-FFF2-40B4-BE49-F238E27FC236}">
                  <a16:creationId xmlns:a16="http://schemas.microsoft.com/office/drawing/2014/main" id="{650889AB-1880-EF14-9339-700ABBE9677D}"/>
                </a:ext>
              </a:extLst>
            </p:cNvPr>
            <p:cNvSpPr/>
            <p:nvPr/>
          </p:nvSpPr>
          <p:spPr>
            <a:xfrm flipH="1">
              <a:off x="6679307" y="5659117"/>
              <a:ext cx="197561" cy="341241"/>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0;p24">
              <a:extLst>
                <a:ext uri="{FF2B5EF4-FFF2-40B4-BE49-F238E27FC236}">
                  <a16:creationId xmlns:a16="http://schemas.microsoft.com/office/drawing/2014/main" id="{3F2622D3-A107-E4B5-2AB2-3FF0085E6F8F}"/>
                </a:ext>
              </a:extLst>
            </p:cNvPr>
            <p:cNvSpPr/>
            <p:nvPr/>
          </p:nvSpPr>
          <p:spPr>
            <a:xfrm flipH="1">
              <a:off x="7404683" y="5594416"/>
              <a:ext cx="175227" cy="394447"/>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1;p24">
              <a:extLst>
                <a:ext uri="{FF2B5EF4-FFF2-40B4-BE49-F238E27FC236}">
                  <a16:creationId xmlns:a16="http://schemas.microsoft.com/office/drawing/2014/main" id="{C599F168-D032-75B3-B31D-FDDCDDE6B239}"/>
                </a:ext>
              </a:extLst>
            </p:cNvPr>
            <p:cNvSpPr/>
            <p:nvPr/>
          </p:nvSpPr>
          <p:spPr>
            <a:xfrm flipH="1">
              <a:off x="10641860" y="7298815"/>
              <a:ext cx="1500348" cy="1238354"/>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0;p24">
              <a:extLst>
                <a:ext uri="{FF2B5EF4-FFF2-40B4-BE49-F238E27FC236}">
                  <a16:creationId xmlns:a16="http://schemas.microsoft.com/office/drawing/2014/main" id="{5423ACCE-4CA9-91FB-DBC2-E7480CDEFB7F}"/>
                </a:ext>
              </a:extLst>
            </p:cNvPr>
            <p:cNvSpPr/>
            <p:nvPr/>
          </p:nvSpPr>
          <p:spPr>
            <a:xfrm flipH="1">
              <a:off x="5099146" y="3098660"/>
              <a:ext cx="461961" cy="806137"/>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1;p24">
              <a:extLst>
                <a:ext uri="{FF2B5EF4-FFF2-40B4-BE49-F238E27FC236}">
                  <a16:creationId xmlns:a16="http://schemas.microsoft.com/office/drawing/2014/main" id="{A9814186-0499-77CC-E208-F6BE344B8B0A}"/>
                </a:ext>
              </a:extLst>
            </p:cNvPr>
            <p:cNvSpPr/>
            <p:nvPr/>
          </p:nvSpPr>
          <p:spPr>
            <a:xfrm flipH="1">
              <a:off x="4804857" y="3743700"/>
              <a:ext cx="687605" cy="379503"/>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p24">
              <a:extLst>
                <a:ext uri="{FF2B5EF4-FFF2-40B4-BE49-F238E27FC236}">
                  <a16:creationId xmlns:a16="http://schemas.microsoft.com/office/drawing/2014/main" id="{6A8627F4-8DC3-A542-3E56-A29E8AF0682E}"/>
                </a:ext>
              </a:extLst>
            </p:cNvPr>
            <p:cNvSpPr/>
            <p:nvPr/>
          </p:nvSpPr>
          <p:spPr>
            <a:xfrm flipH="1">
              <a:off x="4944447" y="3820882"/>
              <a:ext cx="393480" cy="22530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3;p24">
              <a:extLst>
                <a:ext uri="{FF2B5EF4-FFF2-40B4-BE49-F238E27FC236}">
                  <a16:creationId xmlns:a16="http://schemas.microsoft.com/office/drawing/2014/main" id="{71553D3D-A718-3ACE-9BDE-C8CCD4FE08F8}"/>
                </a:ext>
              </a:extLst>
            </p:cNvPr>
            <p:cNvSpPr/>
            <p:nvPr/>
          </p:nvSpPr>
          <p:spPr>
            <a:xfrm flipH="1">
              <a:off x="4989281" y="3872446"/>
              <a:ext cx="346840" cy="173741"/>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p24">
              <a:extLst>
                <a:ext uri="{FF2B5EF4-FFF2-40B4-BE49-F238E27FC236}">
                  <a16:creationId xmlns:a16="http://schemas.microsoft.com/office/drawing/2014/main" id="{6B2D947A-AA1F-9A77-E886-86454E8D0A2E}"/>
                </a:ext>
              </a:extLst>
            </p:cNvPr>
            <p:cNvSpPr/>
            <p:nvPr/>
          </p:nvSpPr>
          <p:spPr>
            <a:xfrm flipH="1">
              <a:off x="5203428" y="4423555"/>
              <a:ext cx="2912343" cy="1602749"/>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5;p24">
              <a:extLst>
                <a:ext uri="{FF2B5EF4-FFF2-40B4-BE49-F238E27FC236}">
                  <a16:creationId xmlns:a16="http://schemas.microsoft.com/office/drawing/2014/main" id="{AF1DEBE7-AA21-A523-C718-A0CEB152048E}"/>
                </a:ext>
              </a:extLst>
            </p:cNvPr>
            <p:cNvSpPr/>
            <p:nvPr/>
          </p:nvSpPr>
          <p:spPr>
            <a:xfrm flipH="1">
              <a:off x="10823984" y="3988218"/>
              <a:ext cx="937717" cy="107266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p24">
              <a:extLst>
                <a:ext uri="{FF2B5EF4-FFF2-40B4-BE49-F238E27FC236}">
                  <a16:creationId xmlns:a16="http://schemas.microsoft.com/office/drawing/2014/main" id="{88FCF378-384B-F58E-B0F6-D4D57767BC1C}"/>
                </a:ext>
              </a:extLst>
            </p:cNvPr>
            <p:cNvSpPr/>
            <p:nvPr/>
          </p:nvSpPr>
          <p:spPr>
            <a:xfrm flipH="1">
              <a:off x="11005616" y="4077880"/>
              <a:ext cx="822432" cy="85901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7;p24">
              <a:extLst>
                <a:ext uri="{FF2B5EF4-FFF2-40B4-BE49-F238E27FC236}">
                  <a16:creationId xmlns:a16="http://schemas.microsoft.com/office/drawing/2014/main" id="{44FBDA44-F630-2F68-F527-F742BE306518}"/>
                </a:ext>
              </a:extLst>
            </p:cNvPr>
            <p:cNvSpPr/>
            <p:nvPr/>
          </p:nvSpPr>
          <p:spPr>
            <a:xfrm flipH="1">
              <a:off x="11357711" y="4264430"/>
              <a:ext cx="342078" cy="371785"/>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8;p24">
              <a:extLst>
                <a:ext uri="{FF2B5EF4-FFF2-40B4-BE49-F238E27FC236}">
                  <a16:creationId xmlns:a16="http://schemas.microsoft.com/office/drawing/2014/main" id="{057EDCD6-2B3F-7054-D987-4DFC2BCFA9B1}"/>
                </a:ext>
              </a:extLst>
            </p:cNvPr>
            <p:cNvSpPr/>
            <p:nvPr/>
          </p:nvSpPr>
          <p:spPr>
            <a:xfrm flipH="1">
              <a:off x="11270509" y="4276089"/>
              <a:ext cx="353574" cy="408077"/>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9;p24">
              <a:extLst>
                <a:ext uri="{FF2B5EF4-FFF2-40B4-BE49-F238E27FC236}">
                  <a16:creationId xmlns:a16="http://schemas.microsoft.com/office/drawing/2014/main" id="{63D1172F-331C-7DA4-93D7-95EC7EC3D980}"/>
                </a:ext>
              </a:extLst>
            </p:cNvPr>
            <p:cNvSpPr/>
            <p:nvPr/>
          </p:nvSpPr>
          <p:spPr>
            <a:xfrm flipH="1">
              <a:off x="11186590" y="4161795"/>
              <a:ext cx="1630249" cy="2553068"/>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0;p24">
              <a:extLst>
                <a:ext uri="{FF2B5EF4-FFF2-40B4-BE49-F238E27FC236}">
                  <a16:creationId xmlns:a16="http://schemas.microsoft.com/office/drawing/2014/main" id="{A535D302-54E7-281F-4603-42092A0A48B1}"/>
                </a:ext>
              </a:extLst>
            </p:cNvPr>
            <p:cNvSpPr/>
            <p:nvPr/>
          </p:nvSpPr>
          <p:spPr>
            <a:xfrm flipH="1">
              <a:off x="11586311" y="6200538"/>
              <a:ext cx="260130" cy="303636"/>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1;p24">
              <a:extLst>
                <a:ext uri="{FF2B5EF4-FFF2-40B4-BE49-F238E27FC236}">
                  <a16:creationId xmlns:a16="http://schemas.microsoft.com/office/drawing/2014/main" id="{8B9450E2-C819-28D9-77B9-28D3AAB8D6E2}"/>
                </a:ext>
              </a:extLst>
            </p:cNvPr>
            <p:cNvSpPr/>
            <p:nvPr/>
          </p:nvSpPr>
          <p:spPr>
            <a:xfrm flipH="1">
              <a:off x="12004589" y="5970471"/>
              <a:ext cx="225151" cy="325312"/>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p24">
              <a:extLst>
                <a:ext uri="{FF2B5EF4-FFF2-40B4-BE49-F238E27FC236}">
                  <a16:creationId xmlns:a16="http://schemas.microsoft.com/office/drawing/2014/main" id="{7AAA283B-43F1-B200-D101-820ACB12C44B}"/>
                </a:ext>
              </a:extLst>
            </p:cNvPr>
            <p:cNvSpPr/>
            <p:nvPr/>
          </p:nvSpPr>
          <p:spPr>
            <a:xfrm flipH="1">
              <a:off x="12321705" y="5660595"/>
              <a:ext cx="282957" cy="296246"/>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3;p24">
              <a:extLst>
                <a:ext uri="{FF2B5EF4-FFF2-40B4-BE49-F238E27FC236}">
                  <a16:creationId xmlns:a16="http://schemas.microsoft.com/office/drawing/2014/main" id="{BFEF0881-E029-F27E-CD12-1369BAD0B8B1}"/>
                </a:ext>
              </a:extLst>
            </p:cNvPr>
            <p:cNvSpPr/>
            <p:nvPr/>
          </p:nvSpPr>
          <p:spPr>
            <a:xfrm flipH="1">
              <a:off x="12452098" y="5259580"/>
              <a:ext cx="350618" cy="119549"/>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p24">
              <a:extLst>
                <a:ext uri="{FF2B5EF4-FFF2-40B4-BE49-F238E27FC236}">
                  <a16:creationId xmlns:a16="http://schemas.microsoft.com/office/drawing/2014/main" id="{DDC6B910-B953-7474-9D77-FDAC49C295E0}"/>
                </a:ext>
              </a:extLst>
            </p:cNvPr>
            <p:cNvSpPr/>
            <p:nvPr/>
          </p:nvSpPr>
          <p:spPr>
            <a:xfrm flipH="1">
              <a:off x="12366538" y="4731625"/>
              <a:ext cx="359814" cy="148616"/>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5;p24">
              <a:extLst>
                <a:ext uri="{FF2B5EF4-FFF2-40B4-BE49-F238E27FC236}">
                  <a16:creationId xmlns:a16="http://schemas.microsoft.com/office/drawing/2014/main" id="{9318C131-1CFB-A6BF-AD92-D6B3B55E2B73}"/>
                </a:ext>
              </a:extLst>
            </p:cNvPr>
            <p:cNvSpPr/>
            <p:nvPr/>
          </p:nvSpPr>
          <p:spPr>
            <a:xfrm flipH="1">
              <a:off x="12122173" y="4313202"/>
              <a:ext cx="302172" cy="271942"/>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6;p24">
              <a:extLst>
                <a:ext uri="{FF2B5EF4-FFF2-40B4-BE49-F238E27FC236}">
                  <a16:creationId xmlns:a16="http://schemas.microsoft.com/office/drawing/2014/main" id="{3048F43F-A3A8-6414-01C1-40A600F156FC}"/>
                </a:ext>
              </a:extLst>
            </p:cNvPr>
            <p:cNvSpPr/>
            <p:nvPr/>
          </p:nvSpPr>
          <p:spPr>
            <a:xfrm flipH="1">
              <a:off x="11831661" y="4162944"/>
              <a:ext cx="170300" cy="353557"/>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p24">
              <a:extLst>
                <a:ext uri="{FF2B5EF4-FFF2-40B4-BE49-F238E27FC236}">
                  <a16:creationId xmlns:a16="http://schemas.microsoft.com/office/drawing/2014/main" id="{B5507DFE-A54A-4C0B-C22E-466001C18755}"/>
                </a:ext>
              </a:extLst>
            </p:cNvPr>
            <p:cNvSpPr/>
            <p:nvPr/>
          </p:nvSpPr>
          <p:spPr>
            <a:xfrm flipH="1">
              <a:off x="11105135" y="6298411"/>
              <a:ext cx="460812" cy="553901"/>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8;p24">
              <a:extLst>
                <a:ext uri="{FF2B5EF4-FFF2-40B4-BE49-F238E27FC236}">
                  <a16:creationId xmlns:a16="http://schemas.microsoft.com/office/drawing/2014/main" id="{CE11A2F1-4CB3-6C80-4CA6-7EC73791BA99}"/>
                </a:ext>
              </a:extLst>
            </p:cNvPr>
            <p:cNvSpPr/>
            <p:nvPr/>
          </p:nvSpPr>
          <p:spPr>
            <a:xfrm flipH="1">
              <a:off x="10535115" y="6997150"/>
              <a:ext cx="574783" cy="28606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p24">
              <a:extLst>
                <a:ext uri="{FF2B5EF4-FFF2-40B4-BE49-F238E27FC236}">
                  <a16:creationId xmlns:a16="http://schemas.microsoft.com/office/drawing/2014/main" id="{D2D2D6C2-0822-A0C4-E9A2-E18E09908191}"/>
                </a:ext>
              </a:extLst>
            </p:cNvPr>
            <p:cNvSpPr/>
            <p:nvPr/>
          </p:nvSpPr>
          <p:spPr>
            <a:xfrm flipH="1">
              <a:off x="10758295" y="6387580"/>
              <a:ext cx="645235" cy="729284"/>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0;p24">
              <a:extLst>
                <a:ext uri="{FF2B5EF4-FFF2-40B4-BE49-F238E27FC236}">
                  <a16:creationId xmlns:a16="http://schemas.microsoft.com/office/drawing/2014/main" id="{5E1454AB-F9C4-3A66-2CFD-BEF57E08E4B1}"/>
                </a:ext>
              </a:extLst>
            </p:cNvPr>
            <p:cNvSpPr/>
            <p:nvPr/>
          </p:nvSpPr>
          <p:spPr>
            <a:xfrm flipH="1">
              <a:off x="10675690" y="6440129"/>
              <a:ext cx="523874" cy="687737"/>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1;p24">
              <a:extLst>
                <a:ext uri="{FF2B5EF4-FFF2-40B4-BE49-F238E27FC236}">
                  <a16:creationId xmlns:a16="http://schemas.microsoft.com/office/drawing/2014/main" id="{9D97EA5A-C581-C469-6362-8A1E8A899B59}"/>
                </a:ext>
              </a:extLst>
            </p:cNvPr>
            <p:cNvSpPr/>
            <p:nvPr/>
          </p:nvSpPr>
          <p:spPr>
            <a:xfrm flipH="1">
              <a:off x="10715433" y="6538987"/>
              <a:ext cx="358500" cy="51744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2;p24">
              <a:extLst>
                <a:ext uri="{FF2B5EF4-FFF2-40B4-BE49-F238E27FC236}">
                  <a16:creationId xmlns:a16="http://schemas.microsoft.com/office/drawing/2014/main" id="{830600C3-E133-A967-31BF-99E3C284521A}"/>
                </a:ext>
              </a:extLst>
            </p:cNvPr>
            <p:cNvSpPr/>
            <p:nvPr/>
          </p:nvSpPr>
          <p:spPr>
            <a:xfrm flipH="1">
              <a:off x="10783093" y="6539152"/>
              <a:ext cx="321057" cy="482960"/>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3;p24">
              <a:extLst>
                <a:ext uri="{FF2B5EF4-FFF2-40B4-BE49-F238E27FC236}">
                  <a16:creationId xmlns:a16="http://schemas.microsoft.com/office/drawing/2014/main" id="{73E57EE1-2AAA-2E5F-7673-E6D6F00DADCD}"/>
                </a:ext>
              </a:extLst>
            </p:cNvPr>
            <p:cNvSpPr/>
            <p:nvPr/>
          </p:nvSpPr>
          <p:spPr>
            <a:xfrm flipH="1">
              <a:off x="10204533" y="6416318"/>
              <a:ext cx="735065" cy="493962"/>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4;p24">
              <a:extLst>
                <a:ext uri="{FF2B5EF4-FFF2-40B4-BE49-F238E27FC236}">
                  <a16:creationId xmlns:a16="http://schemas.microsoft.com/office/drawing/2014/main" id="{CCBD0DC5-81F6-B725-2089-5C836C63DA73}"/>
                </a:ext>
              </a:extLst>
            </p:cNvPr>
            <p:cNvSpPr/>
            <p:nvPr/>
          </p:nvSpPr>
          <p:spPr>
            <a:xfrm flipH="1">
              <a:off x="10371712" y="6639652"/>
              <a:ext cx="722256" cy="461119"/>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5;p24">
              <a:extLst>
                <a:ext uri="{FF2B5EF4-FFF2-40B4-BE49-F238E27FC236}">
                  <a16:creationId xmlns:a16="http://schemas.microsoft.com/office/drawing/2014/main" id="{01BAA407-962C-133B-5274-8FC871E7C0EE}"/>
                </a:ext>
              </a:extLst>
            </p:cNvPr>
            <p:cNvSpPr/>
            <p:nvPr/>
          </p:nvSpPr>
          <p:spPr>
            <a:xfrm flipH="1">
              <a:off x="11389078" y="4161959"/>
              <a:ext cx="1427761" cy="2477364"/>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roup 77">
            <a:extLst>
              <a:ext uri="{FF2B5EF4-FFF2-40B4-BE49-F238E27FC236}">
                <a16:creationId xmlns:a16="http://schemas.microsoft.com/office/drawing/2014/main" id="{4C667D30-0794-240F-C95D-0176EBA0C7C0}"/>
              </a:ext>
            </a:extLst>
          </p:cNvPr>
          <p:cNvGrpSpPr/>
          <p:nvPr/>
        </p:nvGrpSpPr>
        <p:grpSpPr>
          <a:xfrm>
            <a:off x="1231948" y="457635"/>
            <a:ext cx="5893584" cy="3808614"/>
            <a:chOff x="1231948" y="457635"/>
            <a:chExt cx="5893584" cy="3808614"/>
          </a:xfrm>
        </p:grpSpPr>
        <p:sp>
          <p:nvSpPr>
            <p:cNvPr id="75" name="Rectangle 74">
              <a:extLst>
                <a:ext uri="{FF2B5EF4-FFF2-40B4-BE49-F238E27FC236}">
                  <a16:creationId xmlns:a16="http://schemas.microsoft.com/office/drawing/2014/main" id="{8BC186D3-EA51-70E5-7BDB-C3B15671D174}"/>
                </a:ext>
              </a:extLst>
            </p:cNvPr>
            <p:cNvSpPr/>
            <p:nvPr/>
          </p:nvSpPr>
          <p:spPr>
            <a:xfrm>
              <a:off x="1231948" y="457635"/>
              <a:ext cx="5890989" cy="3297294"/>
            </a:xfrm>
            <a:prstGeom prst="rect">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Triangle 76">
              <a:extLst>
                <a:ext uri="{FF2B5EF4-FFF2-40B4-BE49-F238E27FC236}">
                  <a16:creationId xmlns:a16="http://schemas.microsoft.com/office/drawing/2014/main" id="{5A6271D5-1FD1-78B3-62E7-672362FB7C1A}"/>
                </a:ext>
              </a:extLst>
            </p:cNvPr>
            <p:cNvSpPr/>
            <p:nvPr/>
          </p:nvSpPr>
          <p:spPr>
            <a:xfrm rot="16200000" flipH="1">
              <a:off x="6552846" y="3693562"/>
              <a:ext cx="515308" cy="630065"/>
            </a:xfrm>
            <a:prstGeom prst="rtTriangle">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69DB47C5-8F64-4A3E-590D-904413216734}"/>
              </a:ext>
            </a:extLst>
          </p:cNvPr>
          <p:cNvPicPr>
            <a:picLocks noChangeAspect="1"/>
          </p:cNvPicPr>
          <p:nvPr/>
        </p:nvPicPr>
        <p:blipFill>
          <a:blip r:embed="rId2"/>
          <a:stretch>
            <a:fillRect/>
          </a:stretch>
        </p:blipFill>
        <p:spPr>
          <a:xfrm>
            <a:off x="1382915" y="565332"/>
            <a:ext cx="5612415" cy="3071128"/>
          </a:xfrm>
          <a:prstGeom prst="rect">
            <a:avLst/>
          </a:prstGeom>
        </p:spPr>
      </p:pic>
      <p:grpSp>
        <p:nvGrpSpPr>
          <p:cNvPr id="2" name="Group 1">
            <a:extLst>
              <a:ext uri="{FF2B5EF4-FFF2-40B4-BE49-F238E27FC236}">
                <a16:creationId xmlns:a16="http://schemas.microsoft.com/office/drawing/2014/main" id="{F7A699FB-EE97-E8E0-5D35-97532E187724}"/>
              </a:ext>
            </a:extLst>
          </p:cNvPr>
          <p:cNvGrpSpPr/>
          <p:nvPr/>
        </p:nvGrpSpPr>
        <p:grpSpPr>
          <a:xfrm>
            <a:off x="1231948" y="4060314"/>
            <a:ext cx="3311335" cy="568742"/>
            <a:chOff x="1231948" y="4060314"/>
            <a:chExt cx="3311335" cy="568742"/>
          </a:xfrm>
          <a:solidFill>
            <a:srgbClr val="C8D3F4"/>
          </a:solidFill>
        </p:grpSpPr>
        <p:sp>
          <p:nvSpPr>
            <p:cNvPr id="80" name="Rectangle 79">
              <a:extLst>
                <a:ext uri="{FF2B5EF4-FFF2-40B4-BE49-F238E27FC236}">
                  <a16:creationId xmlns:a16="http://schemas.microsoft.com/office/drawing/2014/main" id="{2C5195F6-C192-0D3B-6A78-D72DACF38367}"/>
                </a:ext>
              </a:extLst>
            </p:cNvPr>
            <p:cNvSpPr/>
            <p:nvPr/>
          </p:nvSpPr>
          <p:spPr>
            <a:xfrm>
              <a:off x="1231948" y="4061036"/>
              <a:ext cx="3029721" cy="568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a:solidFill>
                      <a:sysClr val="windowText" lastClr="000000"/>
                    </a:solidFill>
                  </a:ln>
                  <a:solidFill>
                    <a:sysClr val="windowText" lastClr="000000"/>
                  </a:solidFill>
                  <a:latin typeface="Quicksand" pitchFamily="2" charset="0"/>
                </a:rPr>
                <a:t>Độ</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phức</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tạp</a:t>
              </a:r>
              <a:r>
                <a:rPr lang="en-US" sz="1400" dirty="0">
                  <a:ln>
                    <a:solidFill>
                      <a:sysClr val="windowText" lastClr="000000"/>
                    </a:solidFill>
                  </a:ln>
                  <a:solidFill>
                    <a:sysClr val="windowText" lastClr="000000"/>
                  </a:solidFill>
                  <a:latin typeface="Quicksand" pitchFamily="2" charset="0"/>
                </a:rPr>
                <a:t> = O(n)</a:t>
              </a:r>
            </a:p>
          </p:txBody>
        </p:sp>
        <p:sp>
          <p:nvSpPr>
            <p:cNvPr id="81" name="Right Triangle 80">
              <a:extLst>
                <a:ext uri="{FF2B5EF4-FFF2-40B4-BE49-F238E27FC236}">
                  <a16:creationId xmlns:a16="http://schemas.microsoft.com/office/drawing/2014/main" id="{50B6B4F2-1949-BE36-C654-52402F13CDEE}"/>
                </a:ext>
              </a:extLst>
            </p:cNvPr>
            <p:cNvSpPr/>
            <p:nvPr/>
          </p:nvSpPr>
          <p:spPr>
            <a:xfrm rot="5400000">
              <a:off x="4299443" y="4022214"/>
              <a:ext cx="205740" cy="28194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5923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73544-639B-262F-4075-FFB0F3E7FA2E}"/>
              </a:ext>
            </a:extLst>
          </p:cNvPr>
          <p:cNvSpPr>
            <a:spLocks noGrp="1"/>
          </p:cNvSpPr>
          <p:nvPr>
            <p:ph type="title"/>
          </p:nvPr>
        </p:nvSpPr>
        <p:spPr>
          <a:xfrm>
            <a:off x="715100" y="344179"/>
            <a:ext cx="7713900" cy="707400"/>
          </a:xfrm>
        </p:spPr>
        <p:txBody>
          <a:bodyPr/>
          <a:lstStyle/>
          <a:p>
            <a:r>
              <a:rPr lang="vi-VN" b="1" dirty="0">
                <a:latin typeface="Quicksand" pitchFamily="2" charset="0"/>
              </a:rPr>
              <a:t>Các bước làm tổng quát</a:t>
            </a:r>
            <a:br>
              <a:rPr lang="vi-VN" dirty="0"/>
            </a:br>
            <a:endParaRPr lang="en-US" dirty="0"/>
          </a:p>
        </p:txBody>
      </p:sp>
      <p:sp>
        <p:nvSpPr>
          <p:cNvPr id="4" name="Rectangle 3">
            <a:extLst>
              <a:ext uri="{FF2B5EF4-FFF2-40B4-BE49-F238E27FC236}">
                <a16:creationId xmlns:a16="http://schemas.microsoft.com/office/drawing/2014/main" id="{116E2CC3-EEB8-176E-519C-1BDD6711929A}"/>
              </a:ext>
            </a:extLst>
          </p:cNvPr>
          <p:cNvSpPr/>
          <p:nvPr/>
        </p:nvSpPr>
        <p:spPr>
          <a:xfrm>
            <a:off x="392430" y="1242400"/>
            <a:ext cx="8359140" cy="3634740"/>
          </a:xfrm>
          <a:prstGeom prst="rect">
            <a:avLst/>
          </a:prstGeom>
          <a:solidFill>
            <a:srgbClr val="C8D3F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D3F4"/>
              </a:solidFill>
            </a:endParaRPr>
          </a:p>
        </p:txBody>
      </p:sp>
      <p:sp>
        <p:nvSpPr>
          <p:cNvPr id="3" name="Text Placeholder 2">
            <a:extLst>
              <a:ext uri="{FF2B5EF4-FFF2-40B4-BE49-F238E27FC236}">
                <a16:creationId xmlns:a16="http://schemas.microsoft.com/office/drawing/2014/main" id="{8CF5DA87-7FB6-9E94-DFD7-A7D875062BAC}"/>
              </a:ext>
            </a:extLst>
          </p:cNvPr>
          <p:cNvSpPr>
            <a:spLocks noGrp="1"/>
          </p:cNvSpPr>
          <p:nvPr>
            <p:ph type="body" idx="1"/>
          </p:nvPr>
        </p:nvSpPr>
        <p:spPr>
          <a:xfrm>
            <a:off x="715100" y="1376770"/>
            <a:ext cx="7713900" cy="3366000"/>
          </a:xfrm>
          <a:ln>
            <a:prstDash val="sysDash"/>
          </a:ln>
        </p:spPr>
        <p:txBody>
          <a:bodyPr/>
          <a:lstStyle/>
          <a:p>
            <a:r>
              <a:rPr lang="vi-VN" dirty="0"/>
              <a:t>Xác định công thức đệ quy của bài toán.</a:t>
            </a:r>
          </a:p>
          <a:p>
            <a:r>
              <a:rPr lang="vi-VN" dirty="0"/>
              <a:t>Tạo một bảng </a:t>
            </a:r>
            <a:r>
              <a:rPr lang="en-US" dirty="0" err="1"/>
              <a:t>hoặc</a:t>
            </a:r>
            <a:r>
              <a:rPr lang="en-US" dirty="0"/>
              <a:t> </a:t>
            </a:r>
            <a:r>
              <a:rPr lang="en-US" dirty="0" err="1"/>
              <a:t>mảng</a:t>
            </a:r>
            <a:r>
              <a:rPr lang="en-US" dirty="0"/>
              <a:t> </a:t>
            </a:r>
            <a:r>
              <a:rPr lang="vi-VN" dirty="0"/>
              <a:t>lưu trữ kết quả các trường hợp đã tính toán.</a:t>
            </a:r>
          </a:p>
          <a:p>
            <a:r>
              <a:rPr lang="vi-VN" dirty="0"/>
              <a:t>Trong hàm đệ quy, trước khi tính toán kết quả cho một trường hợp mới, kiểm tra xem trường hợp đó đã được tính toán trong bảng hay chưa.</a:t>
            </a:r>
          </a:p>
          <a:p>
            <a:r>
              <a:rPr lang="vi-VN" dirty="0"/>
              <a:t>Nếu đã có kết quả trong bảng , trả về kết quả đó.</a:t>
            </a:r>
          </a:p>
          <a:p>
            <a:r>
              <a:rPr lang="vi-VN" dirty="0"/>
              <a:t>Nếu chưa có kết quả trong </a:t>
            </a:r>
            <a:r>
              <a:rPr lang="vi-VN"/>
              <a:t>bảng , </a:t>
            </a:r>
            <a:r>
              <a:rPr lang="vi-VN" dirty="0"/>
              <a:t>tính toán kết quả cho trường hợp đó bằng cách sử dụng công thức đệ quy và lưu kết quả vào bảng memo.</a:t>
            </a:r>
          </a:p>
          <a:p>
            <a:r>
              <a:rPr lang="vi-VN" dirty="0"/>
              <a:t>Trả về kết quả cho trường hợp đó.</a:t>
            </a:r>
          </a:p>
        </p:txBody>
      </p:sp>
      <p:grpSp>
        <p:nvGrpSpPr>
          <p:cNvPr id="5" name="Google Shape;284;p25">
            <a:extLst>
              <a:ext uri="{FF2B5EF4-FFF2-40B4-BE49-F238E27FC236}">
                <a16:creationId xmlns:a16="http://schemas.microsoft.com/office/drawing/2014/main" id="{419BD109-3CFF-0232-3978-AF4283DE9797}"/>
              </a:ext>
            </a:extLst>
          </p:cNvPr>
          <p:cNvGrpSpPr/>
          <p:nvPr/>
        </p:nvGrpSpPr>
        <p:grpSpPr>
          <a:xfrm flipH="1">
            <a:off x="7025700" y="349155"/>
            <a:ext cx="1331387" cy="724666"/>
            <a:chOff x="238125" y="2409350"/>
            <a:chExt cx="760575" cy="414000"/>
          </a:xfrm>
        </p:grpSpPr>
        <p:sp>
          <p:nvSpPr>
            <p:cNvPr id="6" name="Google Shape;285;p25">
              <a:extLst>
                <a:ext uri="{FF2B5EF4-FFF2-40B4-BE49-F238E27FC236}">
                  <a16:creationId xmlns:a16="http://schemas.microsoft.com/office/drawing/2014/main" id="{62EF0DD7-773C-FDF0-9490-463BA057C46D}"/>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6;p25">
              <a:extLst>
                <a:ext uri="{FF2B5EF4-FFF2-40B4-BE49-F238E27FC236}">
                  <a16:creationId xmlns:a16="http://schemas.microsoft.com/office/drawing/2014/main" id="{A78BF161-A1CF-66DB-9654-D74BE2234D4E}"/>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p25">
              <a:extLst>
                <a:ext uri="{FF2B5EF4-FFF2-40B4-BE49-F238E27FC236}">
                  <a16:creationId xmlns:a16="http://schemas.microsoft.com/office/drawing/2014/main" id="{EF3F6CB8-F8C5-87D0-8725-96038A5A4EBF}"/>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8;p25">
              <a:extLst>
                <a:ext uri="{FF2B5EF4-FFF2-40B4-BE49-F238E27FC236}">
                  <a16:creationId xmlns:a16="http://schemas.microsoft.com/office/drawing/2014/main" id="{54EFB35A-CCDC-AC4C-FB8F-92D44BD7CCB1}"/>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9;p25">
              <a:extLst>
                <a:ext uri="{FF2B5EF4-FFF2-40B4-BE49-F238E27FC236}">
                  <a16:creationId xmlns:a16="http://schemas.microsoft.com/office/drawing/2014/main" id="{ED6CFF7B-AD16-D478-41F1-730F35A75577}"/>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0;p25">
              <a:extLst>
                <a:ext uri="{FF2B5EF4-FFF2-40B4-BE49-F238E27FC236}">
                  <a16:creationId xmlns:a16="http://schemas.microsoft.com/office/drawing/2014/main" id="{FCF85838-CC7D-4F88-B2E3-B3D8F74E7C21}"/>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1;p25">
              <a:extLst>
                <a:ext uri="{FF2B5EF4-FFF2-40B4-BE49-F238E27FC236}">
                  <a16:creationId xmlns:a16="http://schemas.microsoft.com/office/drawing/2014/main" id="{7D54F876-B370-65B6-B0D9-0A2603967A01}"/>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p25">
              <a:extLst>
                <a:ext uri="{FF2B5EF4-FFF2-40B4-BE49-F238E27FC236}">
                  <a16:creationId xmlns:a16="http://schemas.microsoft.com/office/drawing/2014/main" id="{C1833018-913B-DC55-B244-74952BB811D3}"/>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3;p25">
              <a:extLst>
                <a:ext uri="{FF2B5EF4-FFF2-40B4-BE49-F238E27FC236}">
                  <a16:creationId xmlns:a16="http://schemas.microsoft.com/office/drawing/2014/main" id="{825E1714-CF32-8FFA-7D91-7B6BE79EE0B3}"/>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4;p25">
              <a:extLst>
                <a:ext uri="{FF2B5EF4-FFF2-40B4-BE49-F238E27FC236}">
                  <a16:creationId xmlns:a16="http://schemas.microsoft.com/office/drawing/2014/main" id="{F1E2D0AF-730D-22A1-A4C6-E62F26B94E42}"/>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5;p25">
              <a:extLst>
                <a:ext uri="{FF2B5EF4-FFF2-40B4-BE49-F238E27FC236}">
                  <a16:creationId xmlns:a16="http://schemas.microsoft.com/office/drawing/2014/main" id="{61700E54-E709-EF6A-4945-6D9E1034F94F}"/>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6;p25">
              <a:extLst>
                <a:ext uri="{FF2B5EF4-FFF2-40B4-BE49-F238E27FC236}">
                  <a16:creationId xmlns:a16="http://schemas.microsoft.com/office/drawing/2014/main" id="{5D4A0D31-FB5A-478E-CD78-25D1CC73FA76}"/>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33;p25">
            <a:extLst>
              <a:ext uri="{FF2B5EF4-FFF2-40B4-BE49-F238E27FC236}">
                <a16:creationId xmlns:a16="http://schemas.microsoft.com/office/drawing/2014/main" id="{E8DF92D5-B105-A00F-A8A1-FCEE46B01DB0}"/>
              </a:ext>
            </a:extLst>
          </p:cNvPr>
          <p:cNvGrpSpPr/>
          <p:nvPr/>
        </p:nvGrpSpPr>
        <p:grpSpPr>
          <a:xfrm>
            <a:off x="8175338" y="146367"/>
            <a:ext cx="576232" cy="320112"/>
            <a:chOff x="315275" y="3124950"/>
            <a:chExt cx="658175" cy="365675"/>
          </a:xfrm>
        </p:grpSpPr>
        <p:sp>
          <p:nvSpPr>
            <p:cNvPr id="19" name="Google Shape;434;p25">
              <a:extLst>
                <a:ext uri="{FF2B5EF4-FFF2-40B4-BE49-F238E27FC236}">
                  <a16:creationId xmlns:a16="http://schemas.microsoft.com/office/drawing/2014/main" id="{34D377B9-470B-D46F-1208-2D72137866D9}"/>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5;p25">
              <a:extLst>
                <a:ext uri="{FF2B5EF4-FFF2-40B4-BE49-F238E27FC236}">
                  <a16:creationId xmlns:a16="http://schemas.microsoft.com/office/drawing/2014/main" id="{D19FE18C-8540-9843-6E70-5A7F78781C33}"/>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p25">
              <a:extLst>
                <a:ext uri="{FF2B5EF4-FFF2-40B4-BE49-F238E27FC236}">
                  <a16:creationId xmlns:a16="http://schemas.microsoft.com/office/drawing/2014/main" id="{8750277F-1BF2-61E6-EC26-4F195AB33B80}"/>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7;p25">
              <a:extLst>
                <a:ext uri="{FF2B5EF4-FFF2-40B4-BE49-F238E27FC236}">
                  <a16:creationId xmlns:a16="http://schemas.microsoft.com/office/drawing/2014/main" id="{0FACD7B9-75A7-89CB-02E2-CF8BE6BA008A}"/>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8;p25">
              <a:extLst>
                <a:ext uri="{FF2B5EF4-FFF2-40B4-BE49-F238E27FC236}">
                  <a16:creationId xmlns:a16="http://schemas.microsoft.com/office/drawing/2014/main" id="{A5777E12-421E-A643-ABC8-EE70F529AA75}"/>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9;p25">
              <a:extLst>
                <a:ext uri="{FF2B5EF4-FFF2-40B4-BE49-F238E27FC236}">
                  <a16:creationId xmlns:a16="http://schemas.microsoft.com/office/drawing/2014/main" id="{201DF32B-906A-7158-7697-74693D4F6638}"/>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8000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raphics, clipart, graphic design, child art&#10;&#10;Description automatically generated">
            <a:extLst>
              <a:ext uri="{FF2B5EF4-FFF2-40B4-BE49-F238E27FC236}">
                <a16:creationId xmlns:a16="http://schemas.microsoft.com/office/drawing/2014/main" id="{8CE7D63C-DE69-BC6E-70E2-BC4426A389CE}"/>
              </a:ext>
            </a:extLst>
          </p:cNvPr>
          <p:cNvPicPr>
            <a:picLocks noChangeAspect="1"/>
          </p:cNvPicPr>
          <p:nvPr/>
        </p:nvPicPr>
        <p:blipFill>
          <a:blip r:embed="rId2"/>
          <a:stretch>
            <a:fillRect/>
          </a:stretch>
        </p:blipFill>
        <p:spPr>
          <a:xfrm>
            <a:off x="4879142" y="533011"/>
            <a:ext cx="2430184" cy="2430183"/>
          </a:xfrm>
          <a:prstGeom prst="rect">
            <a:avLst/>
          </a:prstGeom>
        </p:spPr>
      </p:pic>
      <p:pic>
        <p:nvPicPr>
          <p:cNvPr id="14" name="Picture 13" descr="A stack of books with a bookmark&#10;&#10;Description automatically generated with low confidence">
            <a:extLst>
              <a:ext uri="{FF2B5EF4-FFF2-40B4-BE49-F238E27FC236}">
                <a16:creationId xmlns:a16="http://schemas.microsoft.com/office/drawing/2014/main" id="{9261CFA3-453A-11FF-7ADF-D5DEA531334A}"/>
              </a:ext>
            </a:extLst>
          </p:cNvPr>
          <p:cNvPicPr>
            <a:picLocks noChangeAspect="1"/>
          </p:cNvPicPr>
          <p:nvPr/>
        </p:nvPicPr>
        <p:blipFill>
          <a:blip r:embed="rId3"/>
          <a:stretch>
            <a:fillRect/>
          </a:stretch>
        </p:blipFill>
        <p:spPr>
          <a:xfrm>
            <a:off x="4837593" y="2984371"/>
            <a:ext cx="1052443" cy="1052443"/>
          </a:xfrm>
          <a:prstGeom prst="rect">
            <a:avLst/>
          </a:prstGeom>
        </p:spPr>
      </p:pic>
      <p:pic>
        <p:nvPicPr>
          <p:cNvPr id="16" name="Picture 15" descr="A pair of blue shoes with red laces&#10;&#10;Description automatically generated with medium confidence">
            <a:extLst>
              <a:ext uri="{FF2B5EF4-FFF2-40B4-BE49-F238E27FC236}">
                <a16:creationId xmlns:a16="http://schemas.microsoft.com/office/drawing/2014/main" id="{01AC343D-EACD-79D5-5939-F4055743944A}"/>
              </a:ext>
            </a:extLst>
          </p:cNvPr>
          <p:cNvPicPr>
            <a:picLocks noChangeAspect="1"/>
          </p:cNvPicPr>
          <p:nvPr/>
        </p:nvPicPr>
        <p:blipFill>
          <a:blip r:embed="rId4"/>
          <a:stretch>
            <a:fillRect/>
          </a:stretch>
        </p:blipFill>
        <p:spPr>
          <a:xfrm>
            <a:off x="8000851" y="2984371"/>
            <a:ext cx="1052442" cy="1052442"/>
          </a:xfrm>
          <a:prstGeom prst="rect">
            <a:avLst/>
          </a:prstGeom>
        </p:spPr>
      </p:pic>
      <p:pic>
        <p:nvPicPr>
          <p:cNvPr id="18" name="Picture 17" descr="A picture containing design&#10;&#10;Description automatically generated">
            <a:extLst>
              <a:ext uri="{FF2B5EF4-FFF2-40B4-BE49-F238E27FC236}">
                <a16:creationId xmlns:a16="http://schemas.microsoft.com/office/drawing/2014/main" id="{FE99854A-7F73-0E2B-3DC1-8064B7436DFD}"/>
              </a:ext>
            </a:extLst>
          </p:cNvPr>
          <p:cNvPicPr>
            <a:picLocks noChangeAspect="1"/>
          </p:cNvPicPr>
          <p:nvPr/>
        </p:nvPicPr>
        <p:blipFill>
          <a:blip r:embed="rId5"/>
          <a:stretch>
            <a:fillRect/>
          </a:stretch>
        </p:blipFill>
        <p:spPr>
          <a:xfrm>
            <a:off x="2728755" y="2984371"/>
            <a:ext cx="1052442" cy="1052442"/>
          </a:xfrm>
          <a:prstGeom prst="rect">
            <a:avLst/>
          </a:prstGeom>
        </p:spPr>
      </p:pic>
      <p:pic>
        <p:nvPicPr>
          <p:cNvPr id="20" name="Picture 19" descr="A picture containing clipart, symbol, graphics, cartoon&#10;&#10;Description automatically generated">
            <a:extLst>
              <a:ext uri="{FF2B5EF4-FFF2-40B4-BE49-F238E27FC236}">
                <a16:creationId xmlns:a16="http://schemas.microsoft.com/office/drawing/2014/main" id="{1444FCEB-0FF6-E005-4A8C-90CC8FD64CC7}"/>
              </a:ext>
            </a:extLst>
          </p:cNvPr>
          <p:cNvPicPr>
            <a:picLocks noChangeAspect="1"/>
          </p:cNvPicPr>
          <p:nvPr/>
        </p:nvPicPr>
        <p:blipFill>
          <a:blip r:embed="rId6"/>
          <a:stretch>
            <a:fillRect/>
          </a:stretch>
        </p:blipFill>
        <p:spPr>
          <a:xfrm>
            <a:off x="5892013" y="2984371"/>
            <a:ext cx="1052442" cy="1052442"/>
          </a:xfrm>
          <a:prstGeom prst="rect">
            <a:avLst/>
          </a:prstGeom>
        </p:spPr>
      </p:pic>
      <p:pic>
        <p:nvPicPr>
          <p:cNvPr id="22" name="Picture 21" descr="A cartoon of crayons in a box&#10;&#10;Description automatically generated with low confidence">
            <a:extLst>
              <a:ext uri="{FF2B5EF4-FFF2-40B4-BE49-F238E27FC236}">
                <a16:creationId xmlns:a16="http://schemas.microsoft.com/office/drawing/2014/main" id="{BA13A24E-4DE7-4358-8B0F-193728C43733}"/>
              </a:ext>
            </a:extLst>
          </p:cNvPr>
          <p:cNvPicPr>
            <a:picLocks noChangeAspect="1"/>
          </p:cNvPicPr>
          <p:nvPr/>
        </p:nvPicPr>
        <p:blipFill>
          <a:blip r:embed="rId7"/>
          <a:stretch>
            <a:fillRect/>
          </a:stretch>
        </p:blipFill>
        <p:spPr>
          <a:xfrm>
            <a:off x="3783174" y="2984371"/>
            <a:ext cx="1052442" cy="1052442"/>
          </a:xfrm>
          <a:prstGeom prst="rect">
            <a:avLst/>
          </a:prstGeom>
        </p:spPr>
      </p:pic>
      <p:pic>
        <p:nvPicPr>
          <p:cNvPr id="24" name="Picture 23" descr="A picture containing child art, clipart, graphics, cartoon&#10;&#10;Description automatically generated">
            <a:extLst>
              <a:ext uri="{FF2B5EF4-FFF2-40B4-BE49-F238E27FC236}">
                <a16:creationId xmlns:a16="http://schemas.microsoft.com/office/drawing/2014/main" id="{3095CEC1-E62F-E61C-9584-64B08C31B1AC}"/>
              </a:ext>
            </a:extLst>
          </p:cNvPr>
          <p:cNvPicPr>
            <a:picLocks noChangeAspect="1"/>
          </p:cNvPicPr>
          <p:nvPr/>
        </p:nvPicPr>
        <p:blipFill>
          <a:blip r:embed="rId8"/>
          <a:stretch>
            <a:fillRect/>
          </a:stretch>
        </p:blipFill>
        <p:spPr>
          <a:xfrm>
            <a:off x="6946432" y="2984371"/>
            <a:ext cx="1052442" cy="1052442"/>
          </a:xfrm>
          <a:prstGeom prst="rect">
            <a:avLst/>
          </a:prstGeom>
        </p:spPr>
      </p:pic>
      <p:sp>
        <p:nvSpPr>
          <p:cNvPr id="176" name="TextBox 175">
            <a:extLst>
              <a:ext uri="{FF2B5EF4-FFF2-40B4-BE49-F238E27FC236}">
                <a16:creationId xmlns:a16="http://schemas.microsoft.com/office/drawing/2014/main" id="{B87798A4-85C3-B79E-0A96-FB8D53DFA22B}"/>
              </a:ext>
            </a:extLst>
          </p:cNvPr>
          <p:cNvSpPr txBox="1"/>
          <p:nvPr/>
        </p:nvSpPr>
        <p:spPr>
          <a:xfrm>
            <a:off x="286478" y="260061"/>
            <a:ext cx="4541518" cy="584775"/>
          </a:xfrm>
          <a:prstGeom prst="rect">
            <a:avLst/>
          </a:prstGeom>
          <a:noFill/>
        </p:spPr>
        <p:txBody>
          <a:bodyPr wrap="square" rtlCol="0">
            <a:spAutoFit/>
          </a:bodyPr>
          <a:lstStyle/>
          <a:p>
            <a:r>
              <a:rPr lang="vi-VN" sz="3200" b="1" dirty="0">
                <a:solidFill>
                  <a:schemeClr val="tx1"/>
                </a:solidFill>
                <a:latin typeface="Quicksand" pitchFamily="2" charset="0"/>
              </a:rPr>
              <a:t>KNAPSACK PROBLEM</a:t>
            </a:r>
            <a:endParaRPr lang="en-US" sz="3200" b="1" dirty="0">
              <a:solidFill>
                <a:schemeClr val="tx1"/>
              </a:solidFill>
              <a:latin typeface="Quicksand" pitchFamily="2" charset="0"/>
            </a:endParaRPr>
          </a:p>
        </p:txBody>
      </p:sp>
      <p:pic>
        <p:nvPicPr>
          <p:cNvPr id="178" name="Picture 177" descr="A cartoon of a person pointing at a light bulb&#10;&#10;Description automatically generated with medium confidence">
            <a:extLst>
              <a:ext uri="{FF2B5EF4-FFF2-40B4-BE49-F238E27FC236}">
                <a16:creationId xmlns:a16="http://schemas.microsoft.com/office/drawing/2014/main" id="{4C256A5D-18C3-ABFE-5F3D-827205AF56F8}"/>
              </a:ext>
            </a:extLst>
          </p:cNvPr>
          <p:cNvPicPr>
            <a:picLocks noChangeAspect="1"/>
          </p:cNvPicPr>
          <p:nvPr/>
        </p:nvPicPr>
        <p:blipFill>
          <a:blip r:embed="rId9"/>
          <a:stretch>
            <a:fillRect/>
          </a:stretch>
        </p:blipFill>
        <p:spPr>
          <a:xfrm flipH="1">
            <a:off x="285001" y="1156606"/>
            <a:ext cx="2353986" cy="2353986"/>
          </a:xfrm>
          <a:prstGeom prst="rect">
            <a:avLst/>
          </a:prstGeom>
        </p:spPr>
      </p:pic>
      <p:sp>
        <p:nvSpPr>
          <p:cNvPr id="179" name="TextBox 178">
            <a:extLst>
              <a:ext uri="{FF2B5EF4-FFF2-40B4-BE49-F238E27FC236}">
                <a16:creationId xmlns:a16="http://schemas.microsoft.com/office/drawing/2014/main" id="{FA09D982-545F-AEC2-BE2D-599F70D116CD}"/>
              </a:ext>
            </a:extLst>
          </p:cNvPr>
          <p:cNvSpPr txBox="1"/>
          <p:nvPr/>
        </p:nvSpPr>
        <p:spPr>
          <a:xfrm>
            <a:off x="2762709" y="4075807"/>
            <a:ext cx="946558" cy="430887"/>
          </a:xfrm>
          <a:prstGeom prst="rect">
            <a:avLst/>
          </a:prstGeom>
          <a:noFill/>
        </p:spPr>
        <p:txBody>
          <a:bodyPr wrap="square" rtlCol="0">
            <a:spAutoFit/>
          </a:bodyPr>
          <a:lstStyle/>
          <a:p>
            <a:pPr algn="ctr"/>
            <a:r>
              <a:rPr lang="vi-VN" sz="1100" b="1" dirty="0">
                <a:latin typeface="Quicksand" pitchFamily="2" charset="0"/>
              </a:rPr>
              <a:t>ITEM 1</a:t>
            </a:r>
          </a:p>
          <a:p>
            <a:pPr algn="ctr"/>
            <a:r>
              <a:rPr lang="en-US" sz="1100" b="1" dirty="0">
                <a:latin typeface="Quicksand" pitchFamily="2" charset="0"/>
              </a:rPr>
              <a:t>WEIGHT W1</a:t>
            </a:r>
          </a:p>
        </p:txBody>
      </p:sp>
      <p:sp>
        <p:nvSpPr>
          <p:cNvPr id="180" name="TextBox 179">
            <a:extLst>
              <a:ext uri="{FF2B5EF4-FFF2-40B4-BE49-F238E27FC236}">
                <a16:creationId xmlns:a16="http://schemas.microsoft.com/office/drawing/2014/main" id="{D27748E2-22DC-FF0C-1EF8-326490AE2B1A}"/>
              </a:ext>
            </a:extLst>
          </p:cNvPr>
          <p:cNvSpPr txBox="1"/>
          <p:nvPr/>
        </p:nvSpPr>
        <p:spPr>
          <a:xfrm>
            <a:off x="3781197" y="4075807"/>
            <a:ext cx="986287"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2</a:t>
            </a:r>
            <a:endParaRPr lang="vi-VN" sz="1100" b="1" dirty="0">
              <a:latin typeface="Quicksand" pitchFamily="2" charset="0"/>
            </a:endParaRPr>
          </a:p>
          <a:p>
            <a:pPr algn="ctr"/>
            <a:r>
              <a:rPr lang="en-US" sz="1100" b="1" dirty="0">
                <a:latin typeface="Quicksand" pitchFamily="2" charset="0"/>
              </a:rPr>
              <a:t>WEIGHT W2</a:t>
            </a:r>
          </a:p>
        </p:txBody>
      </p:sp>
      <p:sp>
        <p:nvSpPr>
          <p:cNvPr id="181" name="TextBox 180">
            <a:extLst>
              <a:ext uri="{FF2B5EF4-FFF2-40B4-BE49-F238E27FC236}">
                <a16:creationId xmlns:a16="http://schemas.microsoft.com/office/drawing/2014/main" id="{6D2E3A2D-311B-E78B-796D-C1DF3B7AB4D7}"/>
              </a:ext>
            </a:extLst>
          </p:cNvPr>
          <p:cNvSpPr txBox="1"/>
          <p:nvPr/>
        </p:nvSpPr>
        <p:spPr>
          <a:xfrm>
            <a:off x="4879142" y="4075807"/>
            <a:ext cx="1052441"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3</a:t>
            </a:r>
            <a:endParaRPr lang="vi-VN" sz="1100" b="1" dirty="0">
              <a:latin typeface="Quicksand" pitchFamily="2" charset="0"/>
            </a:endParaRPr>
          </a:p>
          <a:p>
            <a:pPr algn="ctr"/>
            <a:r>
              <a:rPr lang="en-US" sz="1100" b="1" dirty="0">
                <a:latin typeface="Quicksand" pitchFamily="2" charset="0"/>
              </a:rPr>
              <a:t>WEIGHT W3</a:t>
            </a:r>
          </a:p>
        </p:txBody>
      </p:sp>
      <p:sp>
        <p:nvSpPr>
          <p:cNvPr id="182" name="TextBox 181">
            <a:extLst>
              <a:ext uri="{FF2B5EF4-FFF2-40B4-BE49-F238E27FC236}">
                <a16:creationId xmlns:a16="http://schemas.microsoft.com/office/drawing/2014/main" id="{3D863928-1D7B-7748-29E8-5C7AAA81091C}"/>
              </a:ext>
            </a:extLst>
          </p:cNvPr>
          <p:cNvSpPr txBox="1"/>
          <p:nvPr/>
        </p:nvSpPr>
        <p:spPr>
          <a:xfrm>
            <a:off x="5937360" y="4075807"/>
            <a:ext cx="1052442"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4</a:t>
            </a:r>
            <a:endParaRPr lang="vi-VN" sz="1100" b="1" dirty="0">
              <a:latin typeface="Quicksand" pitchFamily="2" charset="0"/>
            </a:endParaRPr>
          </a:p>
          <a:p>
            <a:pPr algn="ctr"/>
            <a:r>
              <a:rPr lang="en-US" sz="1100" b="1" dirty="0">
                <a:latin typeface="Quicksand" pitchFamily="2" charset="0"/>
              </a:rPr>
              <a:t>WEIGHT W4</a:t>
            </a:r>
          </a:p>
        </p:txBody>
      </p:sp>
      <p:sp>
        <p:nvSpPr>
          <p:cNvPr id="183" name="TextBox 182">
            <a:extLst>
              <a:ext uri="{FF2B5EF4-FFF2-40B4-BE49-F238E27FC236}">
                <a16:creationId xmlns:a16="http://schemas.microsoft.com/office/drawing/2014/main" id="{121CBC04-F791-1061-B8D7-4A233B4A739F}"/>
              </a:ext>
            </a:extLst>
          </p:cNvPr>
          <p:cNvSpPr txBox="1"/>
          <p:nvPr/>
        </p:nvSpPr>
        <p:spPr>
          <a:xfrm>
            <a:off x="6995577" y="4075807"/>
            <a:ext cx="999500"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4</a:t>
            </a:r>
            <a:endParaRPr lang="vi-VN" sz="1100" b="1" dirty="0">
              <a:latin typeface="Quicksand" pitchFamily="2" charset="0"/>
            </a:endParaRPr>
          </a:p>
          <a:p>
            <a:pPr algn="ctr"/>
            <a:r>
              <a:rPr lang="en-US" sz="1100" b="1" dirty="0">
                <a:latin typeface="Quicksand" pitchFamily="2" charset="0"/>
              </a:rPr>
              <a:t>WEIGHT W4</a:t>
            </a:r>
          </a:p>
        </p:txBody>
      </p:sp>
      <p:sp>
        <p:nvSpPr>
          <p:cNvPr id="186" name="Rectangle 185">
            <a:extLst>
              <a:ext uri="{FF2B5EF4-FFF2-40B4-BE49-F238E27FC236}">
                <a16:creationId xmlns:a16="http://schemas.microsoft.com/office/drawing/2014/main" id="{7E77BD91-AFD9-57CC-780B-FCAEAA703BC9}"/>
              </a:ext>
            </a:extLst>
          </p:cNvPr>
          <p:cNvSpPr/>
          <p:nvPr/>
        </p:nvSpPr>
        <p:spPr>
          <a:xfrm>
            <a:off x="285001" y="296196"/>
            <a:ext cx="2234136" cy="517176"/>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1B40CEAE-6D92-304A-A473-4A83407A98DF}"/>
              </a:ext>
            </a:extLst>
          </p:cNvPr>
          <p:cNvSpPr txBox="1"/>
          <p:nvPr/>
        </p:nvSpPr>
        <p:spPr>
          <a:xfrm>
            <a:off x="8053793" y="4075807"/>
            <a:ext cx="999500"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4</a:t>
            </a:r>
            <a:endParaRPr lang="vi-VN" sz="1100" b="1" dirty="0">
              <a:latin typeface="Quicksand" pitchFamily="2" charset="0"/>
            </a:endParaRPr>
          </a:p>
          <a:p>
            <a:pPr algn="ctr"/>
            <a:r>
              <a:rPr lang="en-US" sz="1100" b="1" dirty="0">
                <a:latin typeface="Quicksand" pitchFamily="2" charset="0"/>
              </a:rPr>
              <a:t>WEIGHT W4</a:t>
            </a:r>
          </a:p>
        </p:txBody>
      </p:sp>
      <p:sp>
        <p:nvSpPr>
          <p:cNvPr id="185" name="TextBox 184">
            <a:extLst>
              <a:ext uri="{FF2B5EF4-FFF2-40B4-BE49-F238E27FC236}">
                <a16:creationId xmlns:a16="http://schemas.microsoft.com/office/drawing/2014/main" id="{DC5F3A3A-17FD-EA6A-01BB-206F625CAED4}"/>
              </a:ext>
            </a:extLst>
          </p:cNvPr>
          <p:cNvSpPr txBox="1"/>
          <p:nvPr/>
        </p:nvSpPr>
        <p:spPr>
          <a:xfrm>
            <a:off x="7180302" y="1532660"/>
            <a:ext cx="1160465" cy="430887"/>
          </a:xfrm>
          <a:prstGeom prst="rect">
            <a:avLst/>
          </a:prstGeom>
          <a:noFill/>
        </p:spPr>
        <p:txBody>
          <a:bodyPr wrap="square" rtlCol="0">
            <a:spAutoFit/>
          </a:bodyPr>
          <a:lstStyle/>
          <a:p>
            <a:pPr algn="ctr"/>
            <a:r>
              <a:rPr lang="en-US" sz="1100" b="1" dirty="0">
                <a:latin typeface="Quicksand" pitchFamily="2" charset="0"/>
              </a:rPr>
              <a:t>KNAPSACK OF CAPACITY C</a:t>
            </a:r>
            <a:endParaRPr lang="vi-VN" sz="1100" b="1" dirty="0">
              <a:latin typeface="Quicksand" pitchFamily="2" charset="0"/>
            </a:endParaRPr>
          </a:p>
        </p:txBody>
      </p:sp>
    </p:spTree>
    <p:extLst>
      <p:ext uri="{BB962C8B-B14F-4D97-AF65-F5344CB8AC3E}">
        <p14:creationId xmlns:p14="http://schemas.microsoft.com/office/powerpoint/2010/main" val="2166856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itting at a computer&#10;&#10;Description automatically generated with low confidence">
            <a:extLst>
              <a:ext uri="{FF2B5EF4-FFF2-40B4-BE49-F238E27FC236}">
                <a16:creationId xmlns:a16="http://schemas.microsoft.com/office/drawing/2014/main" id="{FFAC2AD3-3311-CF8C-B388-68C409241576}"/>
              </a:ext>
            </a:extLst>
          </p:cNvPr>
          <p:cNvPicPr>
            <a:picLocks noChangeAspect="1"/>
          </p:cNvPicPr>
          <p:nvPr/>
        </p:nvPicPr>
        <p:blipFill>
          <a:blip r:embed="rId2"/>
          <a:stretch>
            <a:fillRect/>
          </a:stretch>
        </p:blipFill>
        <p:spPr>
          <a:xfrm>
            <a:off x="6590961" y="314447"/>
            <a:ext cx="2102980" cy="2102980"/>
          </a:xfrm>
          <a:prstGeom prst="rect">
            <a:avLst/>
          </a:prstGeom>
        </p:spPr>
      </p:pic>
      <p:sp>
        <p:nvSpPr>
          <p:cNvPr id="7" name="Rectangle 6">
            <a:extLst>
              <a:ext uri="{FF2B5EF4-FFF2-40B4-BE49-F238E27FC236}">
                <a16:creationId xmlns:a16="http://schemas.microsoft.com/office/drawing/2014/main" id="{665A1EDE-53E4-BDFD-2A28-6E63503A9AD1}"/>
              </a:ext>
            </a:extLst>
          </p:cNvPr>
          <p:cNvSpPr/>
          <p:nvPr/>
        </p:nvSpPr>
        <p:spPr>
          <a:xfrm>
            <a:off x="567524" y="857250"/>
            <a:ext cx="1804201" cy="1017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A5B3701-DFF4-152F-1839-AB1245977640}"/>
              </a:ext>
            </a:extLst>
          </p:cNvPr>
          <p:cNvSpPr/>
          <p:nvPr/>
        </p:nvSpPr>
        <p:spPr>
          <a:xfrm>
            <a:off x="567524" y="2293147"/>
            <a:ext cx="8133564" cy="1793081"/>
          </a:xfrm>
          <a:prstGeom prst="rect">
            <a:avLst/>
          </a:prstGeom>
          <a:solidFill>
            <a:srgbClr val="C8D3F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1FFD671-5DEB-9CC5-A756-A56A0F68075F}"/>
              </a:ext>
            </a:extLst>
          </p:cNvPr>
          <p:cNvSpPr txBox="1">
            <a:spLocks/>
          </p:cNvSpPr>
          <p:nvPr/>
        </p:nvSpPr>
        <p:spPr>
          <a:xfrm>
            <a:off x="567524" y="792957"/>
            <a:ext cx="1647039" cy="1081668"/>
          </a:xfrm>
          <a:prstGeom prst="rect">
            <a:avLst/>
          </a:prstGeom>
          <a:noFill/>
          <a:ln w="38100">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en-US" sz="5400" b="1" dirty="0">
                <a:latin typeface="Quicksand" pitchFamily="2" charset="0"/>
              </a:rPr>
              <a:t>Idea</a:t>
            </a:r>
            <a:br>
              <a:rPr lang="en-US" sz="6600" dirty="0"/>
            </a:br>
            <a:endParaRPr lang="en-US" sz="6600" dirty="0"/>
          </a:p>
        </p:txBody>
      </p:sp>
      <p:sp>
        <p:nvSpPr>
          <p:cNvPr id="6" name="TextBox 5">
            <a:extLst>
              <a:ext uri="{FF2B5EF4-FFF2-40B4-BE49-F238E27FC236}">
                <a16:creationId xmlns:a16="http://schemas.microsoft.com/office/drawing/2014/main" id="{F2696FD4-0A66-B997-800E-005DA63BAABB}"/>
              </a:ext>
            </a:extLst>
          </p:cNvPr>
          <p:cNvSpPr txBox="1"/>
          <p:nvPr/>
        </p:nvSpPr>
        <p:spPr>
          <a:xfrm>
            <a:off x="567524" y="2393040"/>
            <a:ext cx="8133564" cy="1600438"/>
          </a:xfrm>
          <a:prstGeom prst="rect">
            <a:avLst/>
          </a:prstGeom>
          <a:noFill/>
        </p:spPr>
        <p:txBody>
          <a:bodyPr wrap="square">
            <a:spAutoFit/>
          </a:bodyPr>
          <a:lstStyle/>
          <a:p>
            <a:pPr algn="l"/>
            <a:r>
              <a:rPr lang="en-US" dirty="0">
                <a:ln>
                  <a:solidFill>
                    <a:sysClr val="windowText" lastClr="000000"/>
                  </a:solidFill>
                </a:ln>
                <a:solidFill>
                  <a:srgbClr val="24292F"/>
                </a:solidFill>
                <a:latin typeface="Quicksand" panose="020B0604020202020204" charset="0"/>
              </a:rPr>
              <a:t>X</a:t>
            </a:r>
            <a:r>
              <a:rPr lang="vi-VN" b="0" i="0" dirty="0">
                <a:ln>
                  <a:solidFill>
                    <a:sysClr val="windowText" lastClr="000000"/>
                  </a:solidFill>
                </a:ln>
                <a:solidFill>
                  <a:srgbClr val="24292F"/>
                </a:solidFill>
                <a:effectLst/>
                <a:latin typeface="Quicksand" panose="020B0604020202020204" charset="0"/>
              </a:rPr>
              <a:t>ét tất cả các tập con của các mặt hàng và tính tổng trọng lượng và lợi nhuận của tất cả các tập con. Xem xét chỉ các tập con có tổng trọng lượng nhỏ hơn W. Từ tất cả các tập con như vậy, chọn tập con có lợi nhuận tối đa.</a:t>
            </a:r>
          </a:p>
          <a:p>
            <a:pPr algn="l"/>
            <a:r>
              <a:rPr lang="en-US" b="1" i="1" dirty="0">
                <a:ln>
                  <a:solidFill>
                    <a:sysClr val="windowText" lastClr="000000"/>
                  </a:solidFill>
                </a:ln>
                <a:solidFill>
                  <a:srgbClr val="273239"/>
                </a:solidFill>
                <a:effectLst/>
                <a:latin typeface="Quicksand" panose="020B0604020202020204" charset="0"/>
              </a:rPr>
              <a:t>Optimal Substructure </a:t>
            </a:r>
            <a:r>
              <a:rPr lang="en-US" dirty="0">
                <a:ln>
                  <a:solidFill>
                    <a:sysClr val="windowText" lastClr="000000"/>
                  </a:solidFill>
                </a:ln>
                <a:solidFill>
                  <a:srgbClr val="273239"/>
                </a:solidFill>
                <a:effectLst/>
                <a:latin typeface="Quicksand" panose="020B0604020202020204" charset="0"/>
              </a:rPr>
              <a:t>(</a:t>
            </a:r>
            <a:r>
              <a:rPr lang="vi-VN" b="0" i="0" dirty="0">
                <a:ln>
                  <a:solidFill>
                    <a:sysClr val="windowText" lastClr="000000"/>
                  </a:solidFill>
                </a:ln>
                <a:solidFill>
                  <a:srgbClr val="24292F"/>
                </a:solidFill>
                <a:effectLst/>
                <a:latin typeface="Quicksand" panose="020B0604020202020204" charset="0"/>
              </a:rPr>
              <a:t>Tính chất tối ưu</a:t>
            </a:r>
            <a:r>
              <a:rPr lang="en-US" b="0" i="0" dirty="0">
                <a:ln>
                  <a:solidFill>
                    <a:sysClr val="windowText" lastClr="000000"/>
                  </a:solidFill>
                </a:ln>
                <a:solidFill>
                  <a:srgbClr val="24292F"/>
                </a:solidFill>
                <a:effectLst/>
                <a:latin typeface="Quicksand" panose="020B0604020202020204" charset="0"/>
              </a:rPr>
              <a:t>)</a:t>
            </a:r>
            <a:r>
              <a:rPr lang="vi-VN" b="0" i="0" dirty="0">
                <a:ln>
                  <a:solidFill>
                    <a:sysClr val="windowText" lastClr="000000"/>
                  </a:solidFill>
                </a:ln>
                <a:solidFill>
                  <a:srgbClr val="24292F"/>
                </a:solidFill>
                <a:effectLst/>
                <a:latin typeface="Quicksand" panose="020B0604020202020204" charset="0"/>
              </a:rPr>
              <a:t>: Để xem xét tất cả các tập con của các mặt hàng, có thể có hai trường hợp cho mỗi mặt hàng.</a:t>
            </a:r>
          </a:p>
          <a:p>
            <a:pPr algn="l"/>
            <a:r>
              <a:rPr lang="vi-VN" b="1" i="0" dirty="0">
                <a:ln>
                  <a:solidFill>
                    <a:sysClr val="windowText" lastClr="000000"/>
                  </a:solidFill>
                </a:ln>
                <a:solidFill>
                  <a:srgbClr val="24292F"/>
                </a:solidFill>
                <a:effectLst/>
                <a:latin typeface="Quicksand" panose="020B0604020202020204" charset="0"/>
              </a:rPr>
              <a:t>Trường hợp 1</a:t>
            </a:r>
            <a:r>
              <a:rPr lang="vi-VN" b="0" i="0" dirty="0">
                <a:ln>
                  <a:solidFill>
                    <a:sysClr val="windowText" lastClr="000000"/>
                  </a:solidFill>
                </a:ln>
                <a:solidFill>
                  <a:srgbClr val="24292F"/>
                </a:solidFill>
                <a:effectLst/>
                <a:latin typeface="Quicksand" panose="020B0604020202020204" charset="0"/>
              </a:rPr>
              <a:t>: Mặt hàng được bao gồm trong tập con tối ưu. </a:t>
            </a:r>
            <a:endParaRPr lang="en-US" b="0" i="0" dirty="0">
              <a:ln>
                <a:solidFill>
                  <a:sysClr val="windowText" lastClr="000000"/>
                </a:solidFill>
              </a:ln>
              <a:solidFill>
                <a:srgbClr val="24292F"/>
              </a:solidFill>
              <a:effectLst/>
              <a:latin typeface="Quicksand" panose="020B0604020202020204" charset="0"/>
            </a:endParaRPr>
          </a:p>
          <a:p>
            <a:pPr algn="l"/>
            <a:r>
              <a:rPr lang="vi-VN" b="1" i="0" dirty="0">
                <a:ln>
                  <a:solidFill>
                    <a:sysClr val="windowText" lastClr="000000"/>
                  </a:solidFill>
                </a:ln>
                <a:solidFill>
                  <a:srgbClr val="24292F"/>
                </a:solidFill>
                <a:effectLst/>
                <a:latin typeface="Quicksand" panose="020B0604020202020204" charset="0"/>
              </a:rPr>
              <a:t>Trường hợp 2</a:t>
            </a:r>
            <a:r>
              <a:rPr lang="vi-VN" b="0" i="0" dirty="0">
                <a:ln>
                  <a:solidFill>
                    <a:sysClr val="windowText" lastClr="000000"/>
                  </a:solidFill>
                </a:ln>
                <a:solidFill>
                  <a:srgbClr val="24292F"/>
                </a:solidFill>
                <a:effectLst/>
                <a:latin typeface="Quicksand" panose="020B0604020202020204" charset="0"/>
              </a:rPr>
              <a:t>: Mặt hàng không được bao gồm trong tập con tối ưu.</a:t>
            </a:r>
          </a:p>
        </p:txBody>
      </p:sp>
    </p:spTree>
    <p:extLst>
      <p:ext uri="{BB962C8B-B14F-4D97-AF65-F5344CB8AC3E}">
        <p14:creationId xmlns:p14="http://schemas.microsoft.com/office/powerpoint/2010/main" val="118747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5A88D-AF7D-82EE-66DF-91CE9A1B167C}"/>
              </a:ext>
            </a:extLst>
          </p:cNvPr>
          <p:cNvSpPr/>
          <p:nvPr/>
        </p:nvSpPr>
        <p:spPr>
          <a:xfrm>
            <a:off x="650081" y="1821656"/>
            <a:ext cx="7843838" cy="149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B9EDDB2-4BF8-A7D9-8AAB-0B994466038E}"/>
              </a:ext>
            </a:extLst>
          </p:cNvPr>
          <p:cNvSpPr>
            <a:spLocks noGrp="1"/>
          </p:cNvSpPr>
          <p:nvPr>
            <p:ph type="title"/>
          </p:nvPr>
        </p:nvSpPr>
        <p:spPr>
          <a:xfrm>
            <a:off x="650081" y="619773"/>
            <a:ext cx="2721520" cy="707400"/>
          </a:xfrm>
        </p:spPr>
        <p:txBody>
          <a:bodyPr/>
          <a:lstStyle/>
          <a:p>
            <a:r>
              <a:rPr lang="en-US" sz="3600" b="1" dirty="0">
                <a:latin typeface="Quicksand" pitchFamily="2" charset="0"/>
              </a:rPr>
              <a:t>Recursion</a:t>
            </a:r>
            <a:br>
              <a:rPr lang="en-US" dirty="0"/>
            </a:br>
            <a:endParaRPr lang="en-US" dirty="0"/>
          </a:p>
        </p:txBody>
      </p:sp>
      <p:sp>
        <p:nvSpPr>
          <p:cNvPr id="6" name="TextBox 5">
            <a:extLst>
              <a:ext uri="{FF2B5EF4-FFF2-40B4-BE49-F238E27FC236}">
                <a16:creationId xmlns:a16="http://schemas.microsoft.com/office/drawing/2014/main" id="{9E666D67-05BA-266D-D104-F0379C13D1EB}"/>
              </a:ext>
            </a:extLst>
          </p:cNvPr>
          <p:cNvSpPr txBox="1"/>
          <p:nvPr/>
        </p:nvSpPr>
        <p:spPr>
          <a:xfrm>
            <a:off x="650081" y="1879252"/>
            <a:ext cx="8001000" cy="1384995"/>
          </a:xfrm>
          <a:prstGeom prst="rect">
            <a:avLst/>
          </a:prstGeom>
          <a:noFill/>
        </p:spPr>
        <p:txBody>
          <a:bodyPr wrap="square">
            <a:spAutoFit/>
          </a:bodyPr>
          <a:lstStyle/>
          <a:p>
            <a:pPr algn="l" fontAlgn="base"/>
            <a:r>
              <a:rPr lang="vi-VN" b="0" i="0" dirty="0">
                <a:ln>
                  <a:solidFill>
                    <a:sysClr val="windowText" lastClr="000000"/>
                  </a:solidFill>
                </a:ln>
                <a:solidFill>
                  <a:sysClr val="windowText" lastClr="000000"/>
                </a:solidFill>
                <a:effectLst/>
                <a:latin typeface="Quicksand" panose="020B0604020202020204" charset="0"/>
              </a:rPr>
              <a:t>Giá trị tối đa thu được từ 'N’ </a:t>
            </a:r>
            <a:r>
              <a:rPr lang="en-US" dirty="0" err="1">
                <a:ln>
                  <a:solidFill>
                    <a:sysClr val="windowText" lastClr="000000"/>
                  </a:solidFill>
                </a:ln>
                <a:solidFill>
                  <a:sysClr val="windowText" lastClr="000000"/>
                </a:solidFill>
                <a:latin typeface="Quicksand" panose="020B0604020202020204" charset="0"/>
              </a:rPr>
              <a:t>vật</a:t>
            </a:r>
            <a:r>
              <a:rPr lang="en-US" dirty="0">
                <a:ln>
                  <a:solidFill>
                    <a:sysClr val="windowText" lastClr="000000"/>
                  </a:solidFill>
                </a:ln>
                <a:solidFill>
                  <a:sysClr val="windowText" lastClr="000000"/>
                </a:solidFill>
                <a:latin typeface="Quicksand" panose="020B0604020202020204" charset="0"/>
              </a:rPr>
              <a:t> </a:t>
            </a:r>
            <a:r>
              <a:rPr lang="en-US" dirty="0" err="1">
                <a:ln>
                  <a:solidFill>
                    <a:sysClr val="windowText" lastClr="000000"/>
                  </a:solidFill>
                </a:ln>
                <a:solidFill>
                  <a:sysClr val="windowText" lastClr="000000"/>
                </a:solidFill>
                <a:latin typeface="Quicksand" panose="020B0604020202020204" charset="0"/>
              </a:rPr>
              <a:t>phẩm</a:t>
            </a:r>
            <a:r>
              <a:rPr lang="vi-VN" b="0" i="0" dirty="0">
                <a:ln>
                  <a:solidFill>
                    <a:sysClr val="windowText" lastClr="000000"/>
                  </a:solidFill>
                </a:ln>
                <a:solidFill>
                  <a:sysClr val="windowText" lastClr="000000"/>
                </a:solidFill>
                <a:effectLst/>
                <a:latin typeface="Quicksand" panose="020B0604020202020204" charset="0"/>
              </a:rPr>
              <a:t> là giá trị tối đa trong hai giá trị sau. </a:t>
            </a:r>
          </a:p>
          <a:p>
            <a:pPr algn="l" fontAlgn="base">
              <a:buFont typeface="Arial" panose="020B0604020202020204" pitchFamily="34" charset="0"/>
              <a:buChar char="•"/>
            </a:pPr>
            <a:r>
              <a:rPr lang="vi-VN" b="0" i="0" dirty="0">
                <a:ln>
                  <a:solidFill>
                    <a:sysClr val="windowText" lastClr="000000"/>
                  </a:solidFill>
                </a:ln>
                <a:solidFill>
                  <a:sysClr val="windowText" lastClr="000000"/>
                </a:solidFill>
                <a:effectLst/>
                <a:latin typeface="Quicksand" panose="020B0604020202020204" charset="0"/>
              </a:rPr>
              <a:t>Giá trị tối đa thu được bởi N-1 vật phẩm và trọng lượng W (không bao gồm vật phẩm</a:t>
            </a:r>
            <a:r>
              <a:rPr lang="en-US" b="0" i="0" dirty="0">
                <a:ln>
                  <a:solidFill>
                    <a:sysClr val="windowText" lastClr="000000"/>
                  </a:solidFill>
                </a:ln>
                <a:solidFill>
                  <a:sysClr val="windowText" lastClr="000000"/>
                </a:solidFill>
                <a:effectLst/>
                <a:latin typeface="Quicksand" panose="020B0604020202020204" charset="0"/>
              </a:rPr>
              <a:t> </a:t>
            </a:r>
            <a:r>
              <a:rPr lang="en-US" b="0" i="0" dirty="0" err="1">
                <a:ln>
                  <a:solidFill>
                    <a:sysClr val="windowText" lastClr="000000"/>
                  </a:solidFill>
                </a:ln>
                <a:solidFill>
                  <a:sysClr val="windowText" lastClr="000000"/>
                </a:solidFill>
                <a:effectLst/>
                <a:latin typeface="Quicksand" panose="020B0604020202020204" charset="0"/>
              </a:rPr>
              <a:t>thứ</a:t>
            </a:r>
            <a:r>
              <a:rPr lang="en-US" b="0" i="0" dirty="0">
                <a:ln>
                  <a:solidFill>
                    <a:sysClr val="windowText" lastClr="000000"/>
                  </a:solidFill>
                </a:ln>
                <a:solidFill>
                  <a:sysClr val="windowText" lastClr="000000"/>
                </a:solidFill>
                <a:effectLst/>
                <a:latin typeface="Quicksand" panose="020B0604020202020204" charset="0"/>
              </a:rPr>
              <a:t> n</a:t>
            </a:r>
            <a:r>
              <a:rPr lang="vi-VN" b="0" i="0" dirty="0">
                <a:ln>
                  <a:solidFill>
                    <a:sysClr val="windowText" lastClr="000000"/>
                  </a:solidFill>
                </a:ln>
                <a:solidFill>
                  <a:sysClr val="windowText" lastClr="000000"/>
                </a:solidFill>
                <a:effectLst/>
                <a:latin typeface="Quicksand" panose="020B0604020202020204" charset="0"/>
              </a:rPr>
              <a:t> )</a:t>
            </a:r>
          </a:p>
          <a:p>
            <a:pPr algn="l" fontAlgn="base">
              <a:buFont typeface="Arial" panose="020B0604020202020204" pitchFamily="34" charset="0"/>
              <a:buChar char="•"/>
            </a:pPr>
            <a:r>
              <a:rPr lang="vi-VN" b="0" i="0" dirty="0">
                <a:ln>
                  <a:solidFill>
                    <a:sysClr val="windowText" lastClr="000000"/>
                  </a:solidFill>
                </a:ln>
                <a:solidFill>
                  <a:sysClr val="windowText" lastClr="000000"/>
                </a:solidFill>
                <a:effectLst/>
                <a:latin typeface="Quicksand" panose="020B0604020202020204" charset="0"/>
              </a:rPr>
              <a:t>Giá trị của vật phẩm thứ </a:t>
            </a:r>
            <a:r>
              <a:rPr lang="en-US" b="0" i="0" dirty="0">
                <a:ln>
                  <a:solidFill>
                    <a:sysClr val="windowText" lastClr="000000"/>
                  </a:solidFill>
                </a:ln>
                <a:solidFill>
                  <a:sysClr val="windowText" lastClr="000000"/>
                </a:solidFill>
                <a:effectLst/>
                <a:latin typeface="Quicksand" panose="020B0604020202020204" charset="0"/>
              </a:rPr>
              <a:t>N</a:t>
            </a:r>
            <a:r>
              <a:rPr lang="vi-VN" b="0" i="0" dirty="0">
                <a:ln>
                  <a:solidFill>
                    <a:sysClr val="windowText" lastClr="000000"/>
                  </a:solidFill>
                </a:ln>
                <a:solidFill>
                  <a:sysClr val="windowText" lastClr="000000"/>
                </a:solidFill>
                <a:effectLst/>
                <a:latin typeface="Quicksand" panose="020B0604020202020204" charset="0"/>
              </a:rPr>
              <a:t> cộng với giá trị tối đa thu được từ N-1 vật phẩm và (W – trọng lượng của vật phẩm thứ N) [bao gồm cả vật phẩm</a:t>
            </a:r>
            <a:r>
              <a:rPr lang="en-US" b="0" i="0" dirty="0">
                <a:ln>
                  <a:solidFill>
                    <a:sysClr val="windowText" lastClr="000000"/>
                  </a:solidFill>
                </a:ln>
                <a:solidFill>
                  <a:sysClr val="windowText" lastClr="000000"/>
                </a:solidFill>
                <a:effectLst/>
                <a:latin typeface="Quicksand" panose="020B0604020202020204" charset="0"/>
              </a:rPr>
              <a:t> </a:t>
            </a:r>
            <a:r>
              <a:rPr lang="en-US" b="0" i="0" dirty="0" err="1">
                <a:ln>
                  <a:solidFill>
                    <a:sysClr val="windowText" lastClr="000000"/>
                  </a:solidFill>
                </a:ln>
                <a:solidFill>
                  <a:sysClr val="windowText" lastClr="000000"/>
                </a:solidFill>
                <a:effectLst/>
                <a:latin typeface="Quicksand" panose="020B0604020202020204" charset="0"/>
              </a:rPr>
              <a:t>thứ</a:t>
            </a:r>
            <a:r>
              <a:rPr lang="vi-VN" b="0" i="0" dirty="0">
                <a:ln>
                  <a:solidFill>
                    <a:sysClr val="windowText" lastClr="000000"/>
                  </a:solidFill>
                </a:ln>
                <a:solidFill>
                  <a:sysClr val="windowText" lastClr="000000"/>
                </a:solidFill>
                <a:effectLst/>
                <a:latin typeface="Quicksand" panose="020B0604020202020204" charset="0"/>
              </a:rPr>
              <a:t> N ].</a:t>
            </a:r>
          </a:p>
          <a:p>
            <a:pPr algn="l" fontAlgn="base">
              <a:buFont typeface="Arial" panose="020B0604020202020204" pitchFamily="34" charset="0"/>
              <a:buChar char="•"/>
            </a:pPr>
            <a:r>
              <a:rPr lang="vi-VN" b="0" i="0" dirty="0">
                <a:ln>
                  <a:solidFill>
                    <a:sysClr val="windowText" lastClr="000000"/>
                  </a:solidFill>
                </a:ln>
                <a:solidFill>
                  <a:sysClr val="windowText" lastClr="000000"/>
                </a:solidFill>
                <a:effectLst/>
                <a:latin typeface="Quicksand" panose="020B0604020202020204" charset="0"/>
              </a:rPr>
              <a:t>Nếu trọng lượng của mặt hàng ‘</a:t>
            </a:r>
            <a:r>
              <a:rPr lang="en-US" b="0" i="0" dirty="0">
                <a:ln>
                  <a:solidFill>
                    <a:sysClr val="windowText" lastClr="000000"/>
                  </a:solidFill>
                </a:ln>
                <a:solidFill>
                  <a:sysClr val="windowText" lastClr="000000"/>
                </a:solidFill>
                <a:effectLst/>
                <a:latin typeface="Quicksand" panose="020B0604020202020204" charset="0"/>
              </a:rPr>
              <a:t> </a:t>
            </a:r>
            <a:r>
              <a:rPr lang="en-US" b="0" i="0" dirty="0" err="1">
                <a:ln>
                  <a:solidFill>
                    <a:sysClr val="windowText" lastClr="000000"/>
                  </a:solidFill>
                </a:ln>
                <a:solidFill>
                  <a:sysClr val="windowText" lastClr="000000"/>
                </a:solidFill>
                <a:effectLst/>
                <a:latin typeface="Quicksand" panose="020B0604020202020204" charset="0"/>
              </a:rPr>
              <a:t>thứ</a:t>
            </a:r>
            <a:r>
              <a:rPr lang="en-US" b="0" i="0" dirty="0">
                <a:ln>
                  <a:solidFill>
                    <a:sysClr val="windowText" lastClr="000000"/>
                  </a:solidFill>
                </a:ln>
                <a:solidFill>
                  <a:sysClr val="windowText" lastClr="000000"/>
                </a:solidFill>
                <a:effectLst/>
                <a:latin typeface="Quicksand" panose="020B0604020202020204" charset="0"/>
              </a:rPr>
              <a:t> N</a:t>
            </a:r>
            <a:r>
              <a:rPr lang="vi-VN" b="0" i="0" dirty="0">
                <a:ln>
                  <a:solidFill>
                    <a:sysClr val="windowText" lastClr="000000"/>
                  </a:solidFill>
                </a:ln>
                <a:solidFill>
                  <a:sysClr val="windowText" lastClr="000000"/>
                </a:solidFill>
                <a:effectLst/>
                <a:latin typeface="Quicksand" panose="020B0604020202020204" charset="0"/>
              </a:rPr>
              <a:t>' lớn hơn 'W', thì mặt hàng thứ N không thể được đưa vào</a:t>
            </a:r>
          </a:p>
        </p:txBody>
      </p:sp>
      <p:pic>
        <p:nvPicPr>
          <p:cNvPr id="8" name="Picture 7" descr="A picture containing screenshot, graphics, design, cartoon&#10;&#10;Description automatically generated">
            <a:extLst>
              <a:ext uri="{FF2B5EF4-FFF2-40B4-BE49-F238E27FC236}">
                <a16:creationId xmlns:a16="http://schemas.microsoft.com/office/drawing/2014/main" id="{386F3F56-5A49-ADCE-4E5D-6CA885DFE8BE}"/>
              </a:ext>
            </a:extLst>
          </p:cNvPr>
          <p:cNvPicPr>
            <a:picLocks noChangeAspect="1"/>
          </p:cNvPicPr>
          <p:nvPr/>
        </p:nvPicPr>
        <p:blipFill>
          <a:blip r:embed="rId2"/>
          <a:stretch>
            <a:fillRect/>
          </a:stretch>
        </p:blipFill>
        <p:spPr>
          <a:xfrm flipH="1">
            <a:off x="6750843" y="2870223"/>
            <a:ext cx="2273278" cy="2273277"/>
          </a:xfrm>
          <a:prstGeom prst="rect">
            <a:avLst/>
          </a:prstGeom>
        </p:spPr>
      </p:pic>
    </p:spTree>
    <p:extLst>
      <p:ext uri="{BB962C8B-B14F-4D97-AF65-F5344CB8AC3E}">
        <p14:creationId xmlns:p14="http://schemas.microsoft.com/office/powerpoint/2010/main" val="3278284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5" y="405460"/>
            <a:ext cx="2721520" cy="707400"/>
          </a:xfrm>
        </p:spPr>
        <p:txBody>
          <a:bodyPr/>
          <a:lstStyle/>
          <a:p>
            <a:r>
              <a:rPr lang="en-US" sz="3600" b="1" dirty="0">
                <a:latin typeface="Quicksand" pitchFamily="2" charset="0"/>
              </a:rPr>
              <a:t>Recursion</a:t>
            </a: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2721650" y="1461699"/>
            <a:ext cx="6224230" cy="2392680"/>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A2917FE-0221-B33D-2EF4-29166DFBAF66}"/>
              </a:ext>
            </a:extLst>
          </p:cNvPr>
          <p:cNvPicPr>
            <a:picLocks noChangeAspect="1"/>
          </p:cNvPicPr>
          <p:nvPr/>
        </p:nvPicPr>
        <p:blipFill>
          <a:blip r:embed="rId2"/>
          <a:stretch>
            <a:fillRect/>
          </a:stretch>
        </p:blipFill>
        <p:spPr>
          <a:xfrm>
            <a:off x="3908645" y="315701"/>
            <a:ext cx="4420015" cy="4512098"/>
          </a:xfrm>
          <a:prstGeom prst="rect">
            <a:avLst/>
          </a:prstGeom>
        </p:spPr>
      </p:pic>
      <p:pic>
        <p:nvPicPr>
          <p:cNvPr id="8" name="Picture 7" descr="A cartoon of a person giving a thumbs up&#10;&#10;Description automatically generated with medium confidence">
            <a:extLst>
              <a:ext uri="{FF2B5EF4-FFF2-40B4-BE49-F238E27FC236}">
                <a16:creationId xmlns:a16="http://schemas.microsoft.com/office/drawing/2014/main" id="{CEE3BE25-4767-0324-E872-E996F27191E4}"/>
              </a:ext>
            </a:extLst>
          </p:cNvPr>
          <p:cNvPicPr>
            <a:picLocks noChangeAspect="1"/>
          </p:cNvPicPr>
          <p:nvPr/>
        </p:nvPicPr>
        <p:blipFill>
          <a:blip r:embed="rId3"/>
          <a:stretch>
            <a:fillRect/>
          </a:stretch>
        </p:blipFill>
        <p:spPr>
          <a:xfrm flipH="1">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a:t>
            </a:r>
            <a:r>
              <a:rPr lang="vi-VN" b="1" dirty="0">
                <a:latin typeface="Quicksand" pitchFamily="2" charset="0"/>
              </a:rPr>
              <a:t>2N)</a:t>
            </a:r>
            <a:endParaRPr lang="en-US" b="1" dirty="0">
              <a:latin typeface="Quicksand" pitchFamily="2" charset="0"/>
            </a:endParaRPr>
          </a:p>
        </p:txBody>
      </p:sp>
    </p:spTree>
    <p:extLst>
      <p:ext uri="{BB962C8B-B14F-4D97-AF65-F5344CB8AC3E}">
        <p14:creationId xmlns:p14="http://schemas.microsoft.com/office/powerpoint/2010/main" val="1801593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3459442-87D8-45CB-FC52-33C9DF07B07D}"/>
              </a:ext>
            </a:extLst>
          </p:cNvPr>
          <p:cNvSpPr/>
          <p:nvPr/>
        </p:nvSpPr>
        <p:spPr>
          <a:xfrm>
            <a:off x="153590" y="993321"/>
            <a:ext cx="8836819" cy="41142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73FF93-13A4-099C-3B1C-780D0B905AC6}"/>
              </a:ext>
            </a:extLst>
          </p:cNvPr>
          <p:cNvSpPr txBox="1"/>
          <p:nvPr/>
        </p:nvSpPr>
        <p:spPr>
          <a:xfrm>
            <a:off x="2746772" y="265331"/>
            <a:ext cx="3650456" cy="584775"/>
          </a:xfrm>
          <a:prstGeom prst="rect">
            <a:avLst/>
          </a:prstGeom>
          <a:noFill/>
        </p:spPr>
        <p:txBody>
          <a:bodyPr wrap="square" rtlCol="0">
            <a:spAutoFit/>
          </a:bodyPr>
          <a:lstStyle/>
          <a:p>
            <a:r>
              <a:rPr lang="en-US" sz="3200" b="1" dirty="0">
                <a:latin typeface="Quicksand" pitchFamily="2" charset="0"/>
              </a:rPr>
              <a:t>RECURSION TREE</a:t>
            </a:r>
          </a:p>
        </p:txBody>
      </p:sp>
      <p:sp>
        <p:nvSpPr>
          <p:cNvPr id="3" name="Oval 2">
            <a:extLst>
              <a:ext uri="{FF2B5EF4-FFF2-40B4-BE49-F238E27FC236}">
                <a16:creationId xmlns:a16="http://schemas.microsoft.com/office/drawing/2014/main" id="{A4A5ABFA-A18C-1AC0-075D-1FBE56298C6D}"/>
              </a:ext>
            </a:extLst>
          </p:cNvPr>
          <p:cNvSpPr/>
          <p:nvPr/>
        </p:nvSpPr>
        <p:spPr>
          <a:xfrm>
            <a:off x="4293394" y="1135856"/>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3,2</a:t>
            </a:r>
            <a:endParaRPr lang="en-US" b="1" dirty="0">
              <a:solidFill>
                <a:schemeClr val="tx1"/>
              </a:solidFill>
              <a:latin typeface="Quicksand" pitchFamily="2" charset="0"/>
            </a:endParaRPr>
          </a:p>
        </p:txBody>
      </p:sp>
      <p:sp>
        <p:nvSpPr>
          <p:cNvPr id="4" name="Oval 3">
            <a:extLst>
              <a:ext uri="{FF2B5EF4-FFF2-40B4-BE49-F238E27FC236}">
                <a16:creationId xmlns:a16="http://schemas.microsoft.com/office/drawing/2014/main" id="{1DBCAFE6-12D9-D356-568C-DB0497848965}"/>
              </a:ext>
            </a:extLst>
          </p:cNvPr>
          <p:cNvSpPr/>
          <p:nvPr/>
        </p:nvSpPr>
        <p:spPr>
          <a:xfrm>
            <a:off x="2157413" y="2014537"/>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2,2</a:t>
            </a:r>
            <a:endParaRPr lang="en-US" b="1" dirty="0">
              <a:solidFill>
                <a:schemeClr val="tx1"/>
              </a:solidFill>
              <a:latin typeface="Quicksand" pitchFamily="2" charset="0"/>
            </a:endParaRPr>
          </a:p>
        </p:txBody>
      </p:sp>
      <p:sp>
        <p:nvSpPr>
          <p:cNvPr id="30" name="Oval 29">
            <a:extLst>
              <a:ext uri="{FF2B5EF4-FFF2-40B4-BE49-F238E27FC236}">
                <a16:creationId xmlns:a16="http://schemas.microsoft.com/office/drawing/2014/main" id="{DCC5E5C5-DEDC-D895-4A11-8B08759BA55D}"/>
              </a:ext>
            </a:extLst>
          </p:cNvPr>
          <p:cNvSpPr/>
          <p:nvPr/>
        </p:nvSpPr>
        <p:spPr>
          <a:xfrm>
            <a:off x="1085850" y="2921793"/>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1,2</a:t>
            </a:r>
            <a:endParaRPr lang="en-US" b="1" dirty="0">
              <a:solidFill>
                <a:schemeClr val="tx1"/>
              </a:solidFill>
              <a:latin typeface="Quicksand" pitchFamily="2" charset="0"/>
            </a:endParaRPr>
          </a:p>
        </p:txBody>
      </p:sp>
      <p:sp>
        <p:nvSpPr>
          <p:cNvPr id="32" name="Oval 31">
            <a:extLst>
              <a:ext uri="{FF2B5EF4-FFF2-40B4-BE49-F238E27FC236}">
                <a16:creationId xmlns:a16="http://schemas.microsoft.com/office/drawing/2014/main" id="{329AF783-07CA-2C29-8AAF-BE87A44CD8F2}"/>
              </a:ext>
            </a:extLst>
          </p:cNvPr>
          <p:cNvSpPr/>
          <p:nvPr/>
        </p:nvSpPr>
        <p:spPr>
          <a:xfrm>
            <a:off x="550068" y="3800475"/>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0,2</a:t>
            </a:r>
            <a:endParaRPr lang="en-US" b="1" dirty="0">
              <a:solidFill>
                <a:schemeClr val="tx1"/>
              </a:solidFill>
              <a:latin typeface="Quicksand" pitchFamily="2" charset="0"/>
            </a:endParaRPr>
          </a:p>
        </p:txBody>
      </p:sp>
      <p:sp>
        <p:nvSpPr>
          <p:cNvPr id="34" name="Oval 33">
            <a:extLst>
              <a:ext uri="{FF2B5EF4-FFF2-40B4-BE49-F238E27FC236}">
                <a16:creationId xmlns:a16="http://schemas.microsoft.com/office/drawing/2014/main" id="{8DDBE245-2DFB-EEFF-0412-E85281FA57EE}"/>
              </a:ext>
            </a:extLst>
          </p:cNvPr>
          <p:cNvSpPr/>
          <p:nvPr/>
        </p:nvSpPr>
        <p:spPr>
          <a:xfrm>
            <a:off x="1621630" y="3807619"/>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0,2</a:t>
            </a:r>
            <a:endParaRPr lang="en-US" b="1" dirty="0">
              <a:solidFill>
                <a:schemeClr val="tx1"/>
              </a:solidFill>
              <a:latin typeface="Quicksand" pitchFamily="2" charset="0"/>
            </a:endParaRPr>
          </a:p>
        </p:txBody>
      </p:sp>
      <p:sp>
        <p:nvSpPr>
          <p:cNvPr id="36" name="Oval 35">
            <a:extLst>
              <a:ext uri="{FF2B5EF4-FFF2-40B4-BE49-F238E27FC236}">
                <a16:creationId xmlns:a16="http://schemas.microsoft.com/office/drawing/2014/main" id="{3E886ED5-045D-B135-F572-A24DECE37845}"/>
              </a:ext>
            </a:extLst>
          </p:cNvPr>
          <p:cNvSpPr/>
          <p:nvPr/>
        </p:nvSpPr>
        <p:spPr>
          <a:xfrm>
            <a:off x="3236117" y="2914649"/>
            <a:ext cx="721519" cy="721519"/>
          </a:xfrm>
          <a:prstGeom prst="ellipse">
            <a:avLst/>
          </a:prstGeom>
          <a:solidFill>
            <a:srgbClr val="C8D3F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1,1</a:t>
            </a:r>
            <a:endParaRPr lang="en-US" b="1" dirty="0">
              <a:solidFill>
                <a:schemeClr val="tx1"/>
              </a:solidFill>
              <a:latin typeface="Quicksand" pitchFamily="2" charset="0"/>
            </a:endParaRPr>
          </a:p>
        </p:txBody>
      </p:sp>
      <p:sp>
        <p:nvSpPr>
          <p:cNvPr id="38" name="Oval 37">
            <a:extLst>
              <a:ext uri="{FF2B5EF4-FFF2-40B4-BE49-F238E27FC236}">
                <a16:creationId xmlns:a16="http://schemas.microsoft.com/office/drawing/2014/main" id="{CFB1866E-CE86-C161-D588-9C1ACB869462}"/>
              </a:ext>
            </a:extLst>
          </p:cNvPr>
          <p:cNvSpPr/>
          <p:nvPr/>
        </p:nvSpPr>
        <p:spPr>
          <a:xfrm>
            <a:off x="2700336" y="3800474"/>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0,1</a:t>
            </a:r>
            <a:endParaRPr lang="en-US" b="1" dirty="0">
              <a:solidFill>
                <a:schemeClr val="tx1"/>
              </a:solidFill>
              <a:latin typeface="Quicksand" pitchFamily="2" charset="0"/>
            </a:endParaRPr>
          </a:p>
        </p:txBody>
      </p:sp>
      <p:sp>
        <p:nvSpPr>
          <p:cNvPr id="40" name="Oval 39">
            <a:extLst>
              <a:ext uri="{FF2B5EF4-FFF2-40B4-BE49-F238E27FC236}">
                <a16:creationId xmlns:a16="http://schemas.microsoft.com/office/drawing/2014/main" id="{DB99D00B-526E-B511-3A5E-9B4B3C2B96AB}"/>
              </a:ext>
            </a:extLst>
          </p:cNvPr>
          <p:cNvSpPr/>
          <p:nvPr/>
        </p:nvSpPr>
        <p:spPr>
          <a:xfrm>
            <a:off x="6629400" y="2014537"/>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2,1</a:t>
            </a:r>
            <a:endParaRPr lang="en-US" b="1" dirty="0">
              <a:solidFill>
                <a:schemeClr val="tx1"/>
              </a:solidFill>
              <a:latin typeface="Quicksand" pitchFamily="2" charset="0"/>
            </a:endParaRPr>
          </a:p>
        </p:txBody>
      </p:sp>
      <p:sp>
        <p:nvSpPr>
          <p:cNvPr id="42" name="Oval 41">
            <a:extLst>
              <a:ext uri="{FF2B5EF4-FFF2-40B4-BE49-F238E27FC236}">
                <a16:creationId xmlns:a16="http://schemas.microsoft.com/office/drawing/2014/main" id="{91348140-D327-2E34-A34B-5A688D2A93D3}"/>
              </a:ext>
            </a:extLst>
          </p:cNvPr>
          <p:cNvSpPr/>
          <p:nvPr/>
        </p:nvSpPr>
        <p:spPr>
          <a:xfrm>
            <a:off x="5729288" y="2914649"/>
            <a:ext cx="721519" cy="721519"/>
          </a:xfrm>
          <a:prstGeom prst="ellipse">
            <a:avLst/>
          </a:prstGeom>
          <a:solidFill>
            <a:srgbClr val="C8D3F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1,1</a:t>
            </a:r>
            <a:endParaRPr lang="en-US" b="1" dirty="0">
              <a:solidFill>
                <a:schemeClr val="tx1"/>
              </a:solidFill>
              <a:latin typeface="Quicksand" pitchFamily="2" charset="0"/>
            </a:endParaRPr>
          </a:p>
        </p:txBody>
      </p:sp>
      <p:sp>
        <p:nvSpPr>
          <p:cNvPr id="44" name="Oval 43">
            <a:extLst>
              <a:ext uri="{FF2B5EF4-FFF2-40B4-BE49-F238E27FC236}">
                <a16:creationId xmlns:a16="http://schemas.microsoft.com/office/drawing/2014/main" id="{D7DA8333-806D-D41A-7EB5-FFEBC323E7B5}"/>
              </a:ext>
            </a:extLst>
          </p:cNvPr>
          <p:cNvSpPr/>
          <p:nvPr/>
        </p:nvSpPr>
        <p:spPr>
          <a:xfrm>
            <a:off x="5073102" y="3795711"/>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0,1</a:t>
            </a:r>
            <a:endParaRPr lang="en-US" b="1" dirty="0">
              <a:solidFill>
                <a:schemeClr val="tx1"/>
              </a:solidFill>
              <a:latin typeface="Quicksand" pitchFamily="2" charset="0"/>
            </a:endParaRPr>
          </a:p>
        </p:txBody>
      </p:sp>
      <p:sp>
        <p:nvSpPr>
          <p:cNvPr id="46" name="Oval 45">
            <a:extLst>
              <a:ext uri="{FF2B5EF4-FFF2-40B4-BE49-F238E27FC236}">
                <a16:creationId xmlns:a16="http://schemas.microsoft.com/office/drawing/2014/main" id="{36D41D8E-C875-2266-A9ED-0974EAC07C02}"/>
              </a:ext>
            </a:extLst>
          </p:cNvPr>
          <p:cNvSpPr/>
          <p:nvPr/>
        </p:nvSpPr>
        <p:spPr>
          <a:xfrm>
            <a:off x="6990159" y="3800474"/>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0,1</a:t>
            </a:r>
            <a:endParaRPr lang="en-US" b="1" dirty="0">
              <a:solidFill>
                <a:schemeClr val="tx1"/>
              </a:solidFill>
              <a:latin typeface="Quicksand" pitchFamily="2" charset="0"/>
            </a:endParaRPr>
          </a:p>
        </p:txBody>
      </p:sp>
      <p:sp>
        <p:nvSpPr>
          <p:cNvPr id="48" name="Oval 47">
            <a:extLst>
              <a:ext uri="{FF2B5EF4-FFF2-40B4-BE49-F238E27FC236}">
                <a16:creationId xmlns:a16="http://schemas.microsoft.com/office/drawing/2014/main" id="{658DA489-FA01-9062-95A4-D7FF3414A4B9}"/>
              </a:ext>
            </a:extLst>
          </p:cNvPr>
          <p:cNvSpPr/>
          <p:nvPr/>
        </p:nvSpPr>
        <p:spPr>
          <a:xfrm>
            <a:off x="7704534" y="2914648"/>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1,0</a:t>
            </a:r>
            <a:endParaRPr lang="en-US" b="1" dirty="0">
              <a:solidFill>
                <a:schemeClr val="tx1"/>
              </a:solidFill>
              <a:latin typeface="Quicksand" pitchFamily="2" charset="0"/>
            </a:endParaRPr>
          </a:p>
        </p:txBody>
      </p:sp>
      <p:sp>
        <p:nvSpPr>
          <p:cNvPr id="50" name="Oval 49">
            <a:extLst>
              <a:ext uri="{FF2B5EF4-FFF2-40B4-BE49-F238E27FC236}">
                <a16:creationId xmlns:a16="http://schemas.microsoft.com/office/drawing/2014/main" id="{FE2AE68F-21C1-E860-F083-448AB45B2CB4}"/>
              </a:ext>
            </a:extLst>
          </p:cNvPr>
          <p:cNvSpPr/>
          <p:nvPr/>
        </p:nvSpPr>
        <p:spPr>
          <a:xfrm>
            <a:off x="3771900" y="3795711"/>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0,0</a:t>
            </a:r>
            <a:endParaRPr lang="en-US" b="1" dirty="0">
              <a:solidFill>
                <a:schemeClr val="tx1"/>
              </a:solidFill>
              <a:latin typeface="Quicksand" pitchFamily="2" charset="0"/>
            </a:endParaRPr>
          </a:p>
        </p:txBody>
      </p:sp>
      <p:cxnSp>
        <p:nvCxnSpPr>
          <p:cNvPr id="52" name="Straight Arrow Connector 51">
            <a:extLst>
              <a:ext uri="{FF2B5EF4-FFF2-40B4-BE49-F238E27FC236}">
                <a16:creationId xmlns:a16="http://schemas.microsoft.com/office/drawing/2014/main" id="{9E2AF170-0FC1-31EE-BBEB-4ACBF6F54CA9}"/>
              </a:ext>
            </a:extLst>
          </p:cNvPr>
          <p:cNvCxnSpPr>
            <a:stCxn id="3" idx="3"/>
            <a:endCxn id="4" idx="6"/>
          </p:cNvCxnSpPr>
          <p:nvPr/>
        </p:nvCxnSpPr>
        <p:spPr>
          <a:xfrm flipH="1">
            <a:off x="2878932" y="1751711"/>
            <a:ext cx="1520126" cy="623586"/>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76536D6-E087-75D3-8034-460AB6821632}"/>
              </a:ext>
            </a:extLst>
          </p:cNvPr>
          <p:cNvCxnSpPr>
            <a:stCxn id="4" idx="3"/>
            <a:endCxn id="30" idx="0"/>
          </p:cNvCxnSpPr>
          <p:nvPr/>
        </p:nvCxnSpPr>
        <p:spPr>
          <a:xfrm flipH="1">
            <a:off x="1446610" y="2630392"/>
            <a:ext cx="816467" cy="291401"/>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528C97F-2EF9-4535-F8C7-13CEF08F7064}"/>
              </a:ext>
            </a:extLst>
          </p:cNvPr>
          <p:cNvCxnSpPr>
            <a:stCxn id="30" idx="3"/>
            <a:endCxn id="32" idx="0"/>
          </p:cNvCxnSpPr>
          <p:nvPr/>
        </p:nvCxnSpPr>
        <p:spPr>
          <a:xfrm flipH="1">
            <a:off x="910828" y="3537648"/>
            <a:ext cx="280686" cy="26282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3F7F9F-AE0C-3F71-EAD4-38837C9685F9}"/>
              </a:ext>
            </a:extLst>
          </p:cNvPr>
          <p:cNvCxnSpPr>
            <a:stCxn id="30" idx="5"/>
            <a:endCxn id="34" idx="0"/>
          </p:cNvCxnSpPr>
          <p:nvPr/>
        </p:nvCxnSpPr>
        <p:spPr>
          <a:xfrm>
            <a:off x="1701705" y="3537648"/>
            <a:ext cx="280685" cy="269971"/>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44A9628-1507-4FE3-0BEE-160ABA9C0C95}"/>
              </a:ext>
            </a:extLst>
          </p:cNvPr>
          <p:cNvCxnSpPr>
            <a:stCxn id="36" idx="3"/>
            <a:endCxn id="38" idx="0"/>
          </p:cNvCxnSpPr>
          <p:nvPr/>
        </p:nvCxnSpPr>
        <p:spPr>
          <a:xfrm flipH="1">
            <a:off x="3061096" y="3530504"/>
            <a:ext cx="280685" cy="269970"/>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1129E21-164A-8223-DC6D-5AF50DBD930D}"/>
              </a:ext>
            </a:extLst>
          </p:cNvPr>
          <p:cNvCxnSpPr>
            <a:stCxn id="36" idx="5"/>
            <a:endCxn id="50" idx="0"/>
          </p:cNvCxnSpPr>
          <p:nvPr/>
        </p:nvCxnSpPr>
        <p:spPr>
          <a:xfrm>
            <a:off x="3851972" y="3530504"/>
            <a:ext cx="280688" cy="26520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012D7D-DD9B-B6F3-A146-3FAA30AFBF92}"/>
              </a:ext>
            </a:extLst>
          </p:cNvPr>
          <p:cNvCxnSpPr>
            <a:stCxn id="3" idx="5"/>
            <a:endCxn id="40" idx="0"/>
          </p:cNvCxnSpPr>
          <p:nvPr/>
        </p:nvCxnSpPr>
        <p:spPr>
          <a:xfrm>
            <a:off x="4909249" y="1751711"/>
            <a:ext cx="2080911" cy="262826"/>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095C7DE-7C99-9AD5-538D-81EE62F06EB6}"/>
              </a:ext>
            </a:extLst>
          </p:cNvPr>
          <p:cNvCxnSpPr>
            <a:stCxn id="40" idx="3"/>
            <a:endCxn id="42" idx="0"/>
          </p:cNvCxnSpPr>
          <p:nvPr/>
        </p:nvCxnSpPr>
        <p:spPr>
          <a:xfrm flipH="1">
            <a:off x="6090048" y="2630392"/>
            <a:ext cx="645016" cy="28425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BD902AE-D2FF-9313-511E-32FE5E420F50}"/>
              </a:ext>
            </a:extLst>
          </p:cNvPr>
          <p:cNvCxnSpPr>
            <a:stCxn id="42" idx="3"/>
            <a:endCxn id="44" idx="0"/>
          </p:cNvCxnSpPr>
          <p:nvPr/>
        </p:nvCxnSpPr>
        <p:spPr>
          <a:xfrm flipH="1">
            <a:off x="5433862" y="3530504"/>
            <a:ext cx="401090" cy="26520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6E8E8A6-CBBB-53FC-EB18-AE21BFADF8BE}"/>
              </a:ext>
            </a:extLst>
          </p:cNvPr>
          <p:cNvCxnSpPr>
            <a:stCxn id="40" idx="5"/>
            <a:endCxn id="48" idx="0"/>
          </p:cNvCxnSpPr>
          <p:nvPr/>
        </p:nvCxnSpPr>
        <p:spPr>
          <a:xfrm>
            <a:off x="7245255" y="2630392"/>
            <a:ext cx="820039" cy="284256"/>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98F4A15-6FA5-0A22-866D-5878927B039B}"/>
              </a:ext>
            </a:extLst>
          </p:cNvPr>
          <p:cNvCxnSpPr>
            <a:stCxn id="48" idx="3"/>
            <a:endCxn id="46" idx="7"/>
          </p:cNvCxnSpPr>
          <p:nvPr/>
        </p:nvCxnSpPr>
        <p:spPr>
          <a:xfrm flipH="1">
            <a:off x="7606014" y="3530503"/>
            <a:ext cx="204184" cy="375635"/>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979208-53FA-91FC-A8A1-0FBAEA3A7421}"/>
              </a:ext>
            </a:extLst>
          </p:cNvPr>
          <p:cNvSpPr txBox="1"/>
          <p:nvPr/>
        </p:nvSpPr>
        <p:spPr>
          <a:xfrm>
            <a:off x="282180" y="1146559"/>
            <a:ext cx="3889773" cy="307777"/>
          </a:xfrm>
          <a:prstGeom prst="rect">
            <a:avLst/>
          </a:prstGeom>
          <a:noFill/>
        </p:spPr>
        <p:txBody>
          <a:bodyPr wrap="square">
            <a:spAutoFit/>
          </a:bodyPr>
          <a:lstStyle/>
          <a:p>
            <a:r>
              <a:rPr lang="en-US" b="0" dirty="0">
                <a:solidFill>
                  <a:srgbClr val="273239"/>
                </a:solidFill>
                <a:effectLst/>
                <a:latin typeface="Quicksand" pitchFamily="2" charset="0"/>
              </a:rPr>
              <a:t>weight[] = {1, 1, 1}, W = 2, profit[] = {10, 20, 30}</a:t>
            </a:r>
            <a:endParaRPr lang="en-US" dirty="0">
              <a:latin typeface="Quicksand" pitchFamily="2" charset="0"/>
            </a:endParaRPr>
          </a:p>
        </p:txBody>
      </p:sp>
      <p:cxnSp>
        <p:nvCxnSpPr>
          <p:cNvPr id="5" name="Straight Arrow Connector 4">
            <a:extLst>
              <a:ext uri="{FF2B5EF4-FFF2-40B4-BE49-F238E27FC236}">
                <a16:creationId xmlns:a16="http://schemas.microsoft.com/office/drawing/2014/main" id="{BE96806B-2296-D4A9-8811-1AC996053972}"/>
              </a:ext>
            </a:extLst>
          </p:cNvPr>
          <p:cNvCxnSpPr>
            <a:cxnSpLocks/>
            <a:stCxn id="4" idx="5"/>
            <a:endCxn id="36" idx="1"/>
          </p:cNvCxnSpPr>
          <p:nvPr/>
        </p:nvCxnSpPr>
        <p:spPr>
          <a:xfrm>
            <a:off x="2773268" y="2630392"/>
            <a:ext cx="568513" cy="389921"/>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4" y="405460"/>
            <a:ext cx="3068645" cy="707400"/>
          </a:xfrm>
        </p:spPr>
        <p:txBody>
          <a:bodyPr/>
          <a:lstStyle/>
          <a:p>
            <a:r>
              <a:rPr lang="en-US" sz="3600" b="1" dirty="0" err="1">
                <a:latin typeface="Quicksand" pitchFamily="2" charset="0"/>
              </a:rPr>
              <a:t>Memoization</a:t>
            </a:r>
            <a:br>
              <a:rPr lang="en-US" sz="3600" b="1" dirty="0">
                <a:latin typeface="Quicksand" pitchFamily="2" charset="0"/>
              </a:rPr>
            </a:b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4014788" y="685799"/>
            <a:ext cx="4136232" cy="3150395"/>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E3BE25-4767-0324-E872-E996F27191E4}"/>
              </a:ext>
            </a:extLst>
          </p:cNvPr>
          <p:cNvPicPr>
            <a:picLocks noChangeAspect="1"/>
          </p:cNvPicPr>
          <p:nvPr/>
        </p:nvPicPr>
        <p:blipFill>
          <a:blip r:embed="rId2"/>
          <a:srcRect/>
          <a:stretch/>
        </p:blipFill>
        <p:spPr>
          <a:xfrm>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O(n*W)</a:t>
            </a:r>
          </a:p>
        </p:txBody>
      </p:sp>
      <p:pic>
        <p:nvPicPr>
          <p:cNvPr id="7" name="Picture 6">
            <a:extLst>
              <a:ext uri="{FF2B5EF4-FFF2-40B4-BE49-F238E27FC236}">
                <a16:creationId xmlns:a16="http://schemas.microsoft.com/office/drawing/2014/main" id="{35D54D64-0009-9C7F-2FFC-2E55F84ED0A8}"/>
              </a:ext>
            </a:extLst>
          </p:cNvPr>
          <p:cNvPicPr>
            <a:picLocks noChangeAspect="1"/>
          </p:cNvPicPr>
          <p:nvPr/>
        </p:nvPicPr>
        <p:blipFill>
          <a:blip r:embed="rId3"/>
          <a:stretch>
            <a:fillRect/>
          </a:stretch>
        </p:blipFill>
        <p:spPr>
          <a:xfrm>
            <a:off x="4404088" y="832614"/>
            <a:ext cx="4022271" cy="4218017"/>
          </a:xfrm>
          <a:prstGeom prst="rect">
            <a:avLst/>
          </a:prstGeom>
        </p:spPr>
      </p:pic>
    </p:spTree>
    <p:extLst>
      <p:ext uri="{BB962C8B-B14F-4D97-AF65-F5344CB8AC3E}">
        <p14:creationId xmlns:p14="http://schemas.microsoft.com/office/powerpoint/2010/main" val="25622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1D47-1E14-A296-AD50-948EEEFA10EC}"/>
              </a:ext>
            </a:extLst>
          </p:cNvPr>
          <p:cNvSpPr>
            <a:spLocks noGrp="1"/>
          </p:cNvSpPr>
          <p:nvPr>
            <p:ph type="title"/>
          </p:nvPr>
        </p:nvSpPr>
        <p:spPr/>
        <p:txBody>
          <a:bodyPr/>
          <a:lstStyle/>
          <a:p>
            <a:r>
              <a:rPr lang="vi-VN" b="1" dirty="0">
                <a:latin typeface="Quicksand" pitchFamily="2" charset="0"/>
              </a:rPr>
              <a:t>ĐẶT VẤN ĐỀ</a:t>
            </a:r>
            <a:endParaRPr lang="en-US" b="1" dirty="0">
              <a:latin typeface="Quicksand" pitchFamily="2" charset="0"/>
            </a:endParaRPr>
          </a:p>
        </p:txBody>
      </p:sp>
      <p:sp>
        <p:nvSpPr>
          <p:cNvPr id="4" name="Rectangle 3">
            <a:extLst>
              <a:ext uri="{FF2B5EF4-FFF2-40B4-BE49-F238E27FC236}">
                <a16:creationId xmlns:a16="http://schemas.microsoft.com/office/drawing/2014/main" id="{82ACD9A6-7DAC-953D-BCE3-4A4E22A06D4A}"/>
              </a:ext>
            </a:extLst>
          </p:cNvPr>
          <p:cNvSpPr/>
          <p:nvPr/>
        </p:nvSpPr>
        <p:spPr>
          <a:xfrm>
            <a:off x="2079842" y="1621630"/>
            <a:ext cx="4676090" cy="1900239"/>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1FD22E-77B0-6E9F-DBC7-8702B3CF3719}"/>
              </a:ext>
            </a:extLst>
          </p:cNvPr>
          <p:cNvPicPr>
            <a:picLocks noChangeAspect="1"/>
          </p:cNvPicPr>
          <p:nvPr/>
        </p:nvPicPr>
        <p:blipFill>
          <a:blip r:embed="rId2"/>
          <a:stretch>
            <a:fillRect/>
          </a:stretch>
        </p:blipFill>
        <p:spPr>
          <a:xfrm>
            <a:off x="2497631" y="1885950"/>
            <a:ext cx="4566527" cy="2000381"/>
          </a:xfrm>
          <a:prstGeom prst="rect">
            <a:avLst/>
          </a:prstGeom>
        </p:spPr>
      </p:pic>
      <p:grpSp>
        <p:nvGrpSpPr>
          <p:cNvPr id="5" name="Google Shape;529;p36">
            <a:extLst>
              <a:ext uri="{FF2B5EF4-FFF2-40B4-BE49-F238E27FC236}">
                <a16:creationId xmlns:a16="http://schemas.microsoft.com/office/drawing/2014/main" id="{04863AC4-7711-CBE8-901B-03F3C1BC21A5}"/>
              </a:ext>
            </a:extLst>
          </p:cNvPr>
          <p:cNvGrpSpPr/>
          <p:nvPr/>
        </p:nvGrpSpPr>
        <p:grpSpPr>
          <a:xfrm flipH="1">
            <a:off x="6025213" y="2511147"/>
            <a:ext cx="3706695" cy="2550084"/>
            <a:chOff x="4388650" y="2224200"/>
            <a:chExt cx="1707525" cy="1174775"/>
          </a:xfrm>
        </p:grpSpPr>
        <p:sp>
          <p:nvSpPr>
            <p:cNvPr id="6" name="Google Shape;530;p36">
              <a:extLst>
                <a:ext uri="{FF2B5EF4-FFF2-40B4-BE49-F238E27FC236}">
                  <a16:creationId xmlns:a16="http://schemas.microsoft.com/office/drawing/2014/main" id="{516541C4-4769-1E72-1E29-632B1476987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1;p36">
              <a:extLst>
                <a:ext uri="{FF2B5EF4-FFF2-40B4-BE49-F238E27FC236}">
                  <a16:creationId xmlns:a16="http://schemas.microsoft.com/office/drawing/2014/main" id="{3F91C91A-70C1-855F-8FC0-8328536A060B}"/>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2;p36">
              <a:extLst>
                <a:ext uri="{FF2B5EF4-FFF2-40B4-BE49-F238E27FC236}">
                  <a16:creationId xmlns:a16="http://schemas.microsoft.com/office/drawing/2014/main" id="{94D196EB-7451-7844-B8E7-0068258C4117}"/>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3;p36">
              <a:extLst>
                <a:ext uri="{FF2B5EF4-FFF2-40B4-BE49-F238E27FC236}">
                  <a16:creationId xmlns:a16="http://schemas.microsoft.com/office/drawing/2014/main" id="{AE6B3A66-AD86-8D32-343D-EEDA75C0D68F}"/>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4;p36">
              <a:extLst>
                <a:ext uri="{FF2B5EF4-FFF2-40B4-BE49-F238E27FC236}">
                  <a16:creationId xmlns:a16="http://schemas.microsoft.com/office/drawing/2014/main" id="{A07792B5-A8CC-A2CF-55CB-BF108A29E90B}"/>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5;p36">
              <a:extLst>
                <a:ext uri="{FF2B5EF4-FFF2-40B4-BE49-F238E27FC236}">
                  <a16:creationId xmlns:a16="http://schemas.microsoft.com/office/drawing/2014/main" id="{736412B1-1326-B259-63C7-49262E5461C9}"/>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6;p36">
              <a:extLst>
                <a:ext uri="{FF2B5EF4-FFF2-40B4-BE49-F238E27FC236}">
                  <a16:creationId xmlns:a16="http://schemas.microsoft.com/office/drawing/2014/main" id="{D831239D-54AF-5EB5-2AC9-FEB74484C631}"/>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7;p36">
              <a:extLst>
                <a:ext uri="{FF2B5EF4-FFF2-40B4-BE49-F238E27FC236}">
                  <a16:creationId xmlns:a16="http://schemas.microsoft.com/office/drawing/2014/main" id="{46A76808-6F8D-7ED9-C6CE-C141D89A957B}"/>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8;p36">
              <a:extLst>
                <a:ext uri="{FF2B5EF4-FFF2-40B4-BE49-F238E27FC236}">
                  <a16:creationId xmlns:a16="http://schemas.microsoft.com/office/drawing/2014/main" id="{8F978A99-325C-5584-93BF-0178D67CB3F5}"/>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39;p36">
              <a:extLst>
                <a:ext uri="{FF2B5EF4-FFF2-40B4-BE49-F238E27FC236}">
                  <a16:creationId xmlns:a16="http://schemas.microsoft.com/office/drawing/2014/main" id="{C1A91C6C-2C91-EC45-3647-6DB52513429D}"/>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0;p36">
              <a:extLst>
                <a:ext uri="{FF2B5EF4-FFF2-40B4-BE49-F238E27FC236}">
                  <a16:creationId xmlns:a16="http://schemas.microsoft.com/office/drawing/2014/main" id="{AB00ED16-DAC8-00B0-B7C4-BB8994E33FCE}"/>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1;p36">
              <a:extLst>
                <a:ext uri="{FF2B5EF4-FFF2-40B4-BE49-F238E27FC236}">
                  <a16:creationId xmlns:a16="http://schemas.microsoft.com/office/drawing/2014/main" id="{65EB993E-845A-581E-6A1F-33DB02EA004D}"/>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2;p36">
              <a:extLst>
                <a:ext uri="{FF2B5EF4-FFF2-40B4-BE49-F238E27FC236}">
                  <a16:creationId xmlns:a16="http://schemas.microsoft.com/office/drawing/2014/main" id="{60E3BC58-3C4B-255D-00BB-2584AE05C8E8}"/>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3;p36">
              <a:extLst>
                <a:ext uri="{FF2B5EF4-FFF2-40B4-BE49-F238E27FC236}">
                  <a16:creationId xmlns:a16="http://schemas.microsoft.com/office/drawing/2014/main" id="{AD95DC2D-FFA4-990B-F965-FB5354394030}"/>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4;p36">
              <a:extLst>
                <a:ext uri="{FF2B5EF4-FFF2-40B4-BE49-F238E27FC236}">
                  <a16:creationId xmlns:a16="http://schemas.microsoft.com/office/drawing/2014/main" id="{06C28E6F-4DE3-4192-7740-DE25F7037C90}"/>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5;p36">
              <a:extLst>
                <a:ext uri="{FF2B5EF4-FFF2-40B4-BE49-F238E27FC236}">
                  <a16:creationId xmlns:a16="http://schemas.microsoft.com/office/drawing/2014/main" id="{85D647CC-A026-743F-2881-4220AFCC4300}"/>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6;p36">
              <a:extLst>
                <a:ext uri="{FF2B5EF4-FFF2-40B4-BE49-F238E27FC236}">
                  <a16:creationId xmlns:a16="http://schemas.microsoft.com/office/drawing/2014/main" id="{F7015CD7-EFF6-BC0F-1138-AC9FAA1EC397}"/>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7;p36">
              <a:extLst>
                <a:ext uri="{FF2B5EF4-FFF2-40B4-BE49-F238E27FC236}">
                  <a16:creationId xmlns:a16="http://schemas.microsoft.com/office/drawing/2014/main" id="{F78F9034-D67C-F1FA-FCCF-1E424DDDB2ED}"/>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8;p36">
              <a:extLst>
                <a:ext uri="{FF2B5EF4-FFF2-40B4-BE49-F238E27FC236}">
                  <a16:creationId xmlns:a16="http://schemas.microsoft.com/office/drawing/2014/main" id="{AED726A1-D748-2E66-D8A5-EB63E5AD9A0C}"/>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9;p36">
              <a:extLst>
                <a:ext uri="{FF2B5EF4-FFF2-40B4-BE49-F238E27FC236}">
                  <a16:creationId xmlns:a16="http://schemas.microsoft.com/office/drawing/2014/main" id="{5D83ED89-01B6-ACD0-C7C4-D62D121860C5}"/>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0;p36">
              <a:extLst>
                <a:ext uri="{FF2B5EF4-FFF2-40B4-BE49-F238E27FC236}">
                  <a16:creationId xmlns:a16="http://schemas.microsoft.com/office/drawing/2014/main" id="{052CD530-8A4F-00CC-4EAC-343F13922EB0}"/>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1;p36">
              <a:extLst>
                <a:ext uri="{FF2B5EF4-FFF2-40B4-BE49-F238E27FC236}">
                  <a16:creationId xmlns:a16="http://schemas.microsoft.com/office/drawing/2014/main" id="{463A6CAC-F4EF-EE05-DCD1-F88A5EBB8CF2}"/>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2;p36">
              <a:extLst>
                <a:ext uri="{FF2B5EF4-FFF2-40B4-BE49-F238E27FC236}">
                  <a16:creationId xmlns:a16="http://schemas.microsoft.com/office/drawing/2014/main" id="{115B0FAF-B6F1-9C61-EFF9-C7944B651661}"/>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3;p36">
              <a:extLst>
                <a:ext uri="{FF2B5EF4-FFF2-40B4-BE49-F238E27FC236}">
                  <a16:creationId xmlns:a16="http://schemas.microsoft.com/office/drawing/2014/main" id="{84AD58AB-1F4D-3EB8-7F59-FBA86C59B236}"/>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4;p36">
              <a:extLst>
                <a:ext uri="{FF2B5EF4-FFF2-40B4-BE49-F238E27FC236}">
                  <a16:creationId xmlns:a16="http://schemas.microsoft.com/office/drawing/2014/main" id="{7A22ABAE-6A02-9194-7085-4612363CD5BC}"/>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5;p36">
              <a:extLst>
                <a:ext uri="{FF2B5EF4-FFF2-40B4-BE49-F238E27FC236}">
                  <a16:creationId xmlns:a16="http://schemas.microsoft.com/office/drawing/2014/main" id="{972AB27D-2E6F-1288-67AF-B00C7F368929}"/>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6;p36">
              <a:extLst>
                <a:ext uri="{FF2B5EF4-FFF2-40B4-BE49-F238E27FC236}">
                  <a16:creationId xmlns:a16="http://schemas.microsoft.com/office/drawing/2014/main" id="{C66C9DCF-FC35-4918-3564-D109E2FCB172}"/>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7;p36">
              <a:extLst>
                <a:ext uri="{FF2B5EF4-FFF2-40B4-BE49-F238E27FC236}">
                  <a16:creationId xmlns:a16="http://schemas.microsoft.com/office/drawing/2014/main" id="{B0F094F2-6647-C6C9-5B18-32769FD4F32F}"/>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58;p36">
              <a:extLst>
                <a:ext uri="{FF2B5EF4-FFF2-40B4-BE49-F238E27FC236}">
                  <a16:creationId xmlns:a16="http://schemas.microsoft.com/office/drawing/2014/main" id="{C0019552-D1B3-5011-E109-0FC731186C6E}"/>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59;p36">
              <a:extLst>
                <a:ext uri="{FF2B5EF4-FFF2-40B4-BE49-F238E27FC236}">
                  <a16:creationId xmlns:a16="http://schemas.microsoft.com/office/drawing/2014/main" id="{EB5E7A34-BB40-F2AF-6A12-898C3456588C}"/>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0;p36">
              <a:extLst>
                <a:ext uri="{FF2B5EF4-FFF2-40B4-BE49-F238E27FC236}">
                  <a16:creationId xmlns:a16="http://schemas.microsoft.com/office/drawing/2014/main" id="{5260C9B0-026A-F377-DC06-61DC58FC37AF}"/>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61;p36">
              <a:extLst>
                <a:ext uri="{FF2B5EF4-FFF2-40B4-BE49-F238E27FC236}">
                  <a16:creationId xmlns:a16="http://schemas.microsoft.com/office/drawing/2014/main" id="{9148FD89-0D07-8A68-BA97-B9F5C6715940}"/>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62;p36">
              <a:extLst>
                <a:ext uri="{FF2B5EF4-FFF2-40B4-BE49-F238E27FC236}">
                  <a16:creationId xmlns:a16="http://schemas.microsoft.com/office/drawing/2014/main" id="{003B63B1-137F-A595-857E-664E02F94D8E}"/>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3;p36">
              <a:extLst>
                <a:ext uri="{FF2B5EF4-FFF2-40B4-BE49-F238E27FC236}">
                  <a16:creationId xmlns:a16="http://schemas.microsoft.com/office/drawing/2014/main" id="{E236050B-6D89-23E6-F2DC-952A80665EC6}"/>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4;p36">
              <a:extLst>
                <a:ext uri="{FF2B5EF4-FFF2-40B4-BE49-F238E27FC236}">
                  <a16:creationId xmlns:a16="http://schemas.microsoft.com/office/drawing/2014/main" id="{9F1D3DEB-C834-3FD2-CA3D-4ECD9D1523C2}"/>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65;p36">
              <a:extLst>
                <a:ext uri="{FF2B5EF4-FFF2-40B4-BE49-F238E27FC236}">
                  <a16:creationId xmlns:a16="http://schemas.microsoft.com/office/drawing/2014/main" id="{8F57167F-A190-F28A-87CD-CC00B05E2EED}"/>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6;p36">
              <a:extLst>
                <a:ext uri="{FF2B5EF4-FFF2-40B4-BE49-F238E27FC236}">
                  <a16:creationId xmlns:a16="http://schemas.microsoft.com/office/drawing/2014/main" id="{DEA5FF3F-5B0A-9D6A-EEF9-797FDF1A61FF}"/>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7;p36">
              <a:extLst>
                <a:ext uri="{FF2B5EF4-FFF2-40B4-BE49-F238E27FC236}">
                  <a16:creationId xmlns:a16="http://schemas.microsoft.com/office/drawing/2014/main" id="{441CB51A-12E8-29D3-AA1F-A0CEB46CE4AC}"/>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8;p36">
              <a:extLst>
                <a:ext uri="{FF2B5EF4-FFF2-40B4-BE49-F238E27FC236}">
                  <a16:creationId xmlns:a16="http://schemas.microsoft.com/office/drawing/2014/main" id="{3CFD657F-9553-1DE2-529A-213DA751A7D4}"/>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9;p36">
              <a:extLst>
                <a:ext uri="{FF2B5EF4-FFF2-40B4-BE49-F238E27FC236}">
                  <a16:creationId xmlns:a16="http://schemas.microsoft.com/office/drawing/2014/main" id="{F8773931-AF8C-0771-1707-3D7EA00C6023}"/>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70;p36">
              <a:extLst>
                <a:ext uri="{FF2B5EF4-FFF2-40B4-BE49-F238E27FC236}">
                  <a16:creationId xmlns:a16="http://schemas.microsoft.com/office/drawing/2014/main" id="{F00857BA-A762-1A0D-0BEE-7617C5F9D1C4}"/>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71;p36">
              <a:extLst>
                <a:ext uri="{FF2B5EF4-FFF2-40B4-BE49-F238E27FC236}">
                  <a16:creationId xmlns:a16="http://schemas.microsoft.com/office/drawing/2014/main" id="{84EBB166-74B1-D3EB-F8FA-FA7010E629AB}"/>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72;p36">
              <a:extLst>
                <a:ext uri="{FF2B5EF4-FFF2-40B4-BE49-F238E27FC236}">
                  <a16:creationId xmlns:a16="http://schemas.microsoft.com/office/drawing/2014/main" id="{87CE1054-AB8E-01DF-759B-C4B251BD6A93}"/>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73;p36">
              <a:extLst>
                <a:ext uri="{FF2B5EF4-FFF2-40B4-BE49-F238E27FC236}">
                  <a16:creationId xmlns:a16="http://schemas.microsoft.com/office/drawing/2014/main" id="{AF658F76-34B3-7EA4-5F12-3C2F4715A5A1}"/>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74;p36">
              <a:extLst>
                <a:ext uri="{FF2B5EF4-FFF2-40B4-BE49-F238E27FC236}">
                  <a16:creationId xmlns:a16="http://schemas.microsoft.com/office/drawing/2014/main" id="{B6864ECA-0FC3-9A0F-F9ED-47521290E620}"/>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75;p36">
              <a:extLst>
                <a:ext uri="{FF2B5EF4-FFF2-40B4-BE49-F238E27FC236}">
                  <a16:creationId xmlns:a16="http://schemas.microsoft.com/office/drawing/2014/main" id="{16384C21-F5FC-6307-B918-196D3182C15C}"/>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6;p36">
              <a:extLst>
                <a:ext uri="{FF2B5EF4-FFF2-40B4-BE49-F238E27FC236}">
                  <a16:creationId xmlns:a16="http://schemas.microsoft.com/office/drawing/2014/main" id="{39304177-B45D-D6E7-9DB6-C8DF290E4E0E}"/>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7;p36">
              <a:extLst>
                <a:ext uri="{FF2B5EF4-FFF2-40B4-BE49-F238E27FC236}">
                  <a16:creationId xmlns:a16="http://schemas.microsoft.com/office/drawing/2014/main" id="{2E2C3903-5E30-8B02-2AA1-BC3442FA76C5}"/>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78;p36">
              <a:extLst>
                <a:ext uri="{FF2B5EF4-FFF2-40B4-BE49-F238E27FC236}">
                  <a16:creationId xmlns:a16="http://schemas.microsoft.com/office/drawing/2014/main" id="{DD408B40-7C8B-0BB0-F148-DB84E5805B69}"/>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79;p36">
              <a:extLst>
                <a:ext uri="{FF2B5EF4-FFF2-40B4-BE49-F238E27FC236}">
                  <a16:creationId xmlns:a16="http://schemas.microsoft.com/office/drawing/2014/main" id="{EE86F526-60A4-A70C-A373-EAE4562CABF4}"/>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80;p36">
              <a:extLst>
                <a:ext uri="{FF2B5EF4-FFF2-40B4-BE49-F238E27FC236}">
                  <a16:creationId xmlns:a16="http://schemas.microsoft.com/office/drawing/2014/main" id="{9573B1A8-D3B1-A1D9-A079-9D5228699F2D}"/>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81;p36">
              <a:extLst>
                <a:ext uri="{FF2B5EF4-FFF2-40B4-BE49-F238E27FC236}">
                  <a16:creationId xmlns:a16="http://schemas.microsoft.com/office/drawing/2014/main" id="{AAC214AB-B65D-0F97-B7AF-0B7498857206}"/>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2;p36">
              <a:extLst>
                <a:ext uri="{FF2B5EF4-FFF2-40B4-BE49-F238E27FC236}">
                  <a16:creationId xmlns:a16="http://schemas.microsoft.com/office/drawing/2014/main" id="{035E0775-71FC-D7A6-4CA3-8DA3A2DE0FAB}"/>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3;p36">
              <a:extLst>
                <a:ext uri="{FF2B5EF4-FFF2-40B4-BE49-F238E27FC236}">
                  <a16:creationId xmlns:a16="http://schemas.microsoft.com/office/drawing/2014/main" id="{1916AF47-EC5E-53A9-FF55-1C2884615C2F}"/>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84;p36">
              <a:extLst>
                <a:ext uri="{FF2B5EF4-FFF2-40B4-BE49-F238E27FC236}">
                  <a16:creationId xmlns:a16="http://schemas.microsoft.com/office/drawing/2014/main" id="{81849CB1-57EC-DE46-7E91-92ECC1CD7EAA}"/>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85;p36">
              <a:extLst>
                <a:ext uri="{FF2B5EF4-FFF2-40B4-BE49-F238E27FC236}">
                  <a16:creationId xmlns:a16="http://schemas.microsoft.com/office/drawing/2014/main" id="{EF1DBEEE-585F-6CB6-4747-D3D5B74DB406}"/>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86;p36">
              <a:extLst>
                <a:ext uri="{FF2B5EF4-FFF2-40B4-BE49-F238E27FC236}">
                  <a16:creationId xmlns:a16="http://schemas.microsoft.com/office/drawing/2014/main" id="{BE2DC8A0-548A-E542-C548-31C2C9358676}"/>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87;p36">
              <a:extLst>
                <a:ext uri="{FF2B5EF4-FFF2-40B4-BE49-F238E27FC236}">
                  <a16:creationId xmlns:a16="http://schemas.microsoft.com/office/drawing/2014/main" id="{92149FD6-C83B-47BE-E85F-2CFFEF413FC8}"/>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88;p36">
              <a:extLst>
                <a:ext uri="{FF2B5EF4-FFF2-40B4-BE49-F238E27FC236}">
                  <a16:creationId xmlns:a16="http://schemas.microsoft.com/office/drawing/2014/main" id="{778D8351-68CA-E064-F6A0-52BA2F792205}"/>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89;p36">
              <a:extLst>
                <a:ext uri="{FF2B5EF4-FFF2-40B4-BE49-F238E27FC236}">
                  <a16:creationId xmlns:a16="http://schemas.microsoft.com/office/drawing/2014/main" id="{57FA400E-224F-33D4-43A2-4CFD6A2518EA}"/>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90;p36">
              <a:extLst>
                <a:ext uri="{FF2B5EF4-FFF2-40B4-BE49-F238E27FC236}">
                  <a16:creationId xmlns:a16="http://schemas.microsoft.com/office/drawing/2014/main" id="{FF7388EB-8CBE-6D9C-469E-C741348D5576}"/>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91;p36">
              <a:extLst>
                <a:ext uri="{FF2B5EF4-FFF2-40B4-BE49-F238E27FC236}">
                  <a16:creationId xmlns:a16="http://schemas.microsoft.com/office/drawing/2014/main" id="{D9875099-7911-5537-BA6F-17F9C0835029}"/>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92;p36">
              <a:extLst>
                <a:ext uri="{FF2B5EF4-FFF2-40B4-BE49-F238E27FC236}">
                  <a16:creationId xmlns:a16="http://schemas.microsoft.com/office/drawing/2014/main" id="{6BC64418-3F1D-372C-99B6-6923A37E05E2}"/>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93;p36">
              <a:extLst>
                <a:ext uri="{FF2B5EF4-FFF2-40B4-BE49-F238E27FC236}">
                  <a16:creationId xmlns:a16="http://schemas.microsoft.com/office/drawing/2014/main" id="{B4FF5BDD-177D-EAD3-F7B3-D682B6C07B93}"/>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94;p36">
              <a:extLst>
                <a:ext uri="{FF2B5EF4-FFF2-40B4-BE49-F238E27FC236}">
                  <a16:creationId xmlns:a16="http://schemas.microsoft.com/office/drawing/2014/main" id="{3227690B-F352-985B-66D4-E08155F34C30}"/>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TextBox 91">
            <a:extLst>
              <a:ext uri="{FF2B5EF4-FFF2-40B4-BE49-F238E27FC236}">
                <a16:creationId xmlns:a16="http://schemas.microsoft.com/office/drawing/2014/main" id="{AC2D47B7-DB03-9528-CD89-BE467B41C041}"/>
              </a:ext>
            </a:extLst>
          </p:cNvPr>
          <p:cNvSpPr txBox="1"/>
          <p:nvPr/>
        </p:nvSpPr>
        <p:spPr>
          <a:xfrm>
            <a:off x="866404" y="4146661"/>
            <a:ext cx="2133971" cy="338554"/>
          </a:xfrm>
          <a:prstGeom prst="rect">
            <a:avLst/>
          </a:prstGeom>
          <a:noFill/>
        </p:spPr>
        <p:txBody>
          <a:bodyPr wrap="square" rtlCol="0">
            <a:spAutoFit/>
          </a:bodyPr>
          <a:lstStyle/>
          <a:p>
            <a:r>
              <a:rPr lang="en-US" sz="1600" b="1" dirty="0" err="1">
                <a:latin typeface="Quicksand" pitchFamily="2" charset="0"/>
              </a:rPr>
              <a:t>Độ</a:t>
            </a:r>
            <a:r>
              <a:rPr lang="en-US" sz="1600" b="1" dirty="0">
                <a:latin typeface="Quicksand" pitchFamily="2" charset="0"/>
              </a:rPr>
              <a:t> </a:t>
            </a:r>
            <a:r>
              <a:rPr lang="en-US" sz="1600" b="1" dirty="0" err="1">
                <a:latin typeface="Quicksand" pitchFamily="2" charset="0"/>
              </a:rPr>
              <a:t>phức</a:t>
            </a:r>
            <a:r>
              <a:rPr lang="en-US" sz="1600" b="1" dirty="0">
                <a:latin typeface="Quicksand" pitchFamily="2" charset="0"/>
              </a:rPr>
              <a:t> </a:t>
            </a:r>
            <a:r>
              <a:rPr lang="en-US" sz="1600" b="1" dirty="0" err="1">
                <a:latin typeface="Quicksand" pitchFamily="2" charset="0"/>
              </a:rPr>
              <a:t>tạp</a:t>
            </a:r>
            <a:r>
              <a:rPr lang="en-US" sz="1600" b="1" dirty="0">
                <a:latin typeface="Quicksand" pitchFamily="2" charset="0"/>
              </a:rPr>
              <a:t> O(2^n)</a:t>
            </a:r>
          </a:p>
        </p:txBody>
      </p:sp>
    </p:spTree>
    <p:extLst>
      <p:ext uri="{BB962C8B-B14F-4D97-AF65-F5344CB8AC3E}">
        <p14:creationId xmlns:p14="http://schemas.microsoft.com/office/powerpoint/2010/main" val="459481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0D4BFA-F62A-B40B-B6A9-AC1E70D9DA64}"/>
              </a:ext>
            </a:extLst>
          </p:cNvPr>
          <p:cNvSpPr/>
          <p:nvPr/>
        </p:nvSpPr>
        <p:spPr>
          <a:xfrm>
            <a:off x="535781" y="464344"/>
            <a:ext cx="8151019" cy="4293394"/>
          </a:xfrm>
          <a:prstGeom prst="rect">
            <a:avLst/>
          </a:prstGeom>
          <a:solidFill>
            <a:srgbClr val="C8D3F4"/>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F6448A5-CD0C-4ED5-75BE-B925E69C0B4A}"/>
              </a:ext>
            </a:extLst>
          </p:cNvPr>
          <p:cNvSpPr/>
          <p:nvPr/>
        </p:nvSpPr>
        <p:spPr>
          <a:xfrm>
            <a:off x="5050631" y="764381"/>
            <a:ext cx="3364707" cy="1885950"/>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77816E8-7B21-B12C-9B97-842BC42F7C59}"/>
              </a:ext>
            </a:extLst>
          </p:cNvPr>
          <p:cNvSpPr txBox="1"/>
          <p:nvPr/>
        </p:nvSpPr>
        <p:spPr>
          <a:xfrm>
            <a:off x="4979191" y="829569"/>
            <a:ext cx="3493294" cy="1754326"/>
          </a:xfrm>
          <a:prstGeom prst="rect">
            <a:avLst/>
          </a:prstGeom>
          <a:noFill/>
        </p:spPr>
        <p:txBody>
          <a:bodyPr wrap="square" rtlCol="0">
            <a:spAutoFit/>
          </a:bodyPr>
          <a:lstStyle/>
          <a:p>
            <a:pPr algn="ctr"/>
            <a:r>
              <a:rPr lang="en-US" sz="3600" b="1" dirty="0">
                <a:latin typeface="Quicksand" pitchFamily="2" charset="0"/>
              </a:rPr>
              <a:t>LONGEST COMMON SUBSEQUENCE</a:t>
            </a:r>
          </a:p>
        </p:txBody>
      </p:sp>
      <p:pic>
        <p:nvPicPr>
          <p:cNvPr id="4" name="Picture 3" descr="A cartoon of a person working on a computer&#10;&#10;Description automatically generated with medium confidence">
            <a:extLst>
              <a:ext uri="{FF2B5EF4-FFF2-40B4-BE49-F238E27FC236}">
                <a16:creationId xmlns:a16="http://schemas.microsoft.com/office/drawing/2014/main" id="{2614057F-F098-71F4-A7B4-894140BDC463}"/>
              </a:ext>
            </a:extLst>
          </p:cNvPr>
          <p:cNvPicPr>
            <a:picLocks noChangeAspect="1"/>
          </p:cNvPicPr>
          <p:nvPr/>
        </p:nvPicPr>
        <p:blipFill>
          <a:blip r:embed="rId2"/>
          <a:stretch>
            <a:fillRect/>
          </a:stretch>
        </p:blipFill>
        <p:spPr>
          <a:xfrm>
            <a:off x="418756" y="145155"/>
            <a:ext cx="4877481" cy="4877481"/>
          </a:xfrm>
          <a:prstGeom prst="rect">
            <a:avLst/>
          </a:prstGeom>
        </p:spPr>
      </p:pic>
    </p:spTree>
    <p:extLst>
      <p:ext uri="{BB962C8B-B14F-4D97-AF65-F5344CB8AC3E}">
        <p14:creationId xmlns:p14="http://schemas.microsoft.com/office/powerpoint/2010/main" val="322502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holding a computer and a light bulb above him&#10;&#10;Description automatically generated with medium confidence">
            <a:extLst>
              <a:ext uri="{FF2B5EF4-FFF2-40B4-BE49-F238E27FC236}">
                <a16:creationId xmlns:a16="http://schemas.microsoft.com/office/drawing/2014/main" id="{AD9D4DD0-B020-5C5F-1BA0-757070A168BF}"/>
              </a:ext>
            </a:extLst>
          </p:cNvPr>
          <p:cNvPicPr>
            <a:picLocks noChangeAspect="1"/>
          </p:cNvPicPr>
          <p:nvPr/>
        </p:nvPicPr>
        <p:blipFill>
          <a:blip r:embed="rId2"/>
          <a:stretch>
            <a:fillRect/>
          </a:stretch>
        </p:blipFill>
        <p:spPr>
          <a:xfrm>
            <a:off x="682888" y="1098695"/>
            <a:ext cx="758372" cy="758372"/>
          </a:xfrm>
          <a:prstGeom prst="rect">
            <a:avLst/>
          </a:prstGeom>
        </p:spPr>
      </p:pic>
      <p:sp>
        <p:nvSpPr>
          <p:cNvPr id="3" name="TextBox 2">
            <a:extLst>
              <a:ext uri="{FF2B5EF4-FFF2-40B4-BE49-F238E27FC236}">
                <a16:creationId xmlns:a16="http://schemas.microsoft.com/office/drawing/2014/main" id="{E728EDE8-A7EB-209F-772D-14CAC09A040C}"/>
              </a:ext>
            </a:extLst>
          </p:cNvPr>
          <p:cNvSpPr txBox="1"/>
          <p:nvPr/>
        </p:nvSpPr>
        <p:spPr>
          <a:xfrm>
            <a:off x="1121569" y="367203"/>
            <a:ext cx="6900863" cy="707886"/>
          </a:xfrm>
          <a:prstGeom prst="rect">
            <a:avLst/>
          </a:prstGeom>
          <a:solidFill>
            <a:srgbClr val="C8D3F4"/>
          </a:solidFill>
          <a:ln w="38100">
            <a:solidFill>
              <a:srgbClr val="4E4CB6"/>
            </a:solidFill>
          </a:ln>
        </p:spPr>
        <p:txBody>
          <a:bodyPr wrap="square">
            <a:spAutoFit/>
          </a:bodyPr>
          <a:lstStyle/>
          <a:p>
            <a:pPr algn="ctr"/>
            <a:r>
              <a:rPr lang="en-US" sz="2000" b="1" i="0" dirty="0">
                <a:solidFill>
                  <a:srgbClr val="24292F"/>
                </a:solidFill>
                <a:effectLst/>
                <a:latin typeface="Quicksand" panose="020B0604020202020204" charset="0"/>
              </a:rPr>
              <a:t>CHO HAI CHUỖI S1 VÀ S2, NHIỆM VỤ LÀ TÌM ĐỘ DÀI CỦA DÃY CON DÀI NHẤT CÓ MẶT TRONG CẢ HAI CHUỖI.</a:t>
            </a:r>
            <a:endParaRPr lang="en-US" sz="2000" b="1" dirty="0">
              <a:latin typeface="Quicksand" panose="020B0604020202020204" charset="0"/>
            </a:endParaRPr>
          </a:p>
        </p:txBody>
      </p:sp>
      <p:sp>
        <p:nvSpPr>
          <p:cNvPr id="6" name="TextBox 5">
            <a:extLst>
              <a:ext uri="{FF2B5EF4-FFF2-40B4-BE49-F238E27FC236}">
                <a16:creationId xmlns:a16="http://schemas.microsoft.com/office/drawing/2014/main" id="{7F3A8B3A-6FEF-82EB-13C9-FA7D0EF935F6}"/>
              </a:ext>
            </a:extLst>
          </p:cNvPr>
          <p:cNvSpPr txBox="1"/>
          <p:nvPr/>
        </p:nvSpPr>
        <p:spPr>
          <a:xfrm>
            <a:off x="682233" y="2259912"/>
            <a:ext cx="6900863" cy="2062103"/>
          </a:xfrm>
          <a:prstGeom prst="rect">
            <a:avLst/>
          </a:prstGeom>
          <a:noFill/>
        </p:spPr>
        <p:txBody>
          <a:bodyPr wrap="square">
            <a:spAutoFit/>
          </a:bodyPr>
          <a:lstStyle/>
          <a:p>
            <a:r>
              <a:rPr lang="en-US" sz="1600" b="1" dirty="0">
                <a:solidFill>
                  <a:sysClr val="windowText" lastClr="000000"/>
                </a:solidFill>
                <a:latin typeface="Quicksand" panose="020B0604020202020204" charset="0"/>
              </a:rPr>
              <a:t>Input:</a:t>
            </a:r>
            <a:r>
              <a:rPr lang="en-US" sz="1600" dirty="0">
                <a:solidFill>
                  <a:sysClr val="windowText" lastClr="000000"/>
                </a:solidFill>
                <a:latin typeface="Quicksand" panose="020B0604020202020204" charset="0"/>
              </a:rPr>
              <a:t> S1 = “AGGTAB”, S2 = “GXTXAYB” </a:t>
            </a:r>
          </a:p>
          <a:p>
            <a:r>
              <a:rPr lang="en-US" sz="1600" b="1" dirty="0">
                <a:solidFill>
                  <a:sysClr val="windowText" lastClr="000000"/>
                </a:solidFill>
                <a:latin typeface="Quicksand" panose="020B0604020202020204" charset="0"/>
              </a:rPr>
              <a:t>Output: </a:t>
            </a:r>
            <a:r>
              <a:rPr lang="en-US" sz="1600" dirty="0">
                <a:solidFill>
                  <a:sysClr val="windowText" lastClr="000000"/>
                </a:solidFill>
                <a:latin typeface="Quicksand" panose="020B0604020202020204" charset="0"/>
              </a:rPr>
              <a:t>4 </a:t>
            </a:r>
          </a:p>
          <a:p>
            <a:r>
              <a:rPr lang="en-US" sz="1600" b="1" dirty="0">
                <a:solidFill>
                  <a:sysClr val="windowText" lastClr="000000"/>
                </a:solidFill>
                <a:latin typeface="Quicksand" panose="020B0604020202020204" charset="0"/>
              </a:rPr>
              <a:t>Explanation: </a:t>
            </a:r>
            <a:r>
              <a:rPr lang="en-US" sz="1600" dirty="0">
                <a:solidFill>
                  <a:sysClr val="windowText" lastClr="000000"/>
                </a:solidFill>
                <a:latin typeface="Quicksand" panose="020B0604020202020204" charset="0"/>
              </a:rPr>
              <a:t>The longest subsequence which is present in both strings is “GTAB”. </a:t>
            </a:r>
          </a:p>
          <a:p>
            <a:r>
              <a:rPr lang="en-US" sz="1600" b="1" dirty="0">
                <a:solidFill>
                  <a:sysClr val="windowText" lastClr="000000"/>
                </a:solidFill>
                <a:latin typeface="Quicksand" panose="020B0604020202020204" charset="0"/>
              </a:rPr>
              <a:t>Input: </a:t>
            </a:r>
            <a:r>
              <a:rPr lang="en-US" sz="1600" dirty="0">
                <a:solidFill>
                  <a:sysClr val="windowText" lastClr="000000"/>
                </a:solidFill>
                <a:latin typeface="Quicksand" panose="020B0604020202020204" charset="0"/>
              </a:rPr>
              <a:t>S1 = “ABCDGH”, S2 = “AEDFHR” </a:t>
            </a:r>
          </a:p>
          <a:p>
            <a:r>
              <a:rPr lang="en-US" sz="1600" b="1" dirty="0">
                <a:solidFill>
                  <a:sysClr val="windowText" lastClr="000000"/>
                </a:solidFill>
                <a:latin typeface="Quicksand" panose="020B0604020202020204" charset="0"/>
              </a:rPr>
              <a:t>Output: </a:t>
            </a:r>
            <a:r>
              <a:rPr lang="en-US" sz="1600" dirty="0">
                <a:solidFill>
                  <a:sysClr val="windowText" lastClr="000000"/>
                </a:solidFill>
                <a:latin typeface="Quicksand" panose="020B0604020202020204" charset="0"/>
              </a:rPr>
              <a:t>3 </a:t>
            </a:r>
          </a:p>
          <a:p>
            <a:r>
              <a:rPr lang="en-US" sz="1600" b="1" dirty="0">
                <a:solidFill>
                  <a:sysClr val="windowText" lastClr="000000"/>
                </a:solidFill>
                <a:latin typeface="Quicksand" panose="020B0604020202020204" charset="0"/>
              </a:rPr>
              <a:t>Explanation: </a:t>
            </a:r>
            <a:r>
              <a:rPr lang="en-US" sz="1600" dirty="0">
                <a:solidFill>
                  <a:sysClr val="windowText" lastClr="000000"/>
                </a:solidFill>
                <a:latin typeface="Quicksand" panose="020B0604020202020204" charset="0"/>
              </a:rPr>
              <a:t>The longest subsequence which is present in both strings is “ADH”.</a:t>
            </a:r>
          </a:p>
        </p:txBody>
      </p:sp>
      <p:sp>
        <p:nvSpPr>
          <p:cNvPr id="8" name="TextBox 7">
            <a:extLst>
              <a:ext uri="{FF2B5EF4-FFF2-40B4-BE49-F238E27FC236}">
                <a16:creationId xmlns:a16="http://schemas.microsoft.com/office/drawing/2014/main" id="{72DEBC75-4B4F-55EE-EB51-C58D14202848}"/>
              </a:ext>
            </a:extLst>
          </p:cNvPr>
          <p:cNvSpPr txBox="1"/>
          <p:nvPr/>
        </p:nvSpPr>
        <p:spPr>
          <a:xfrm>
            <a:off x="682233" y="1792771"/>
            <a:ext cx="1203723" cy="338554"/>
          </a:xfrm>
          <a:prstGeom prst="rect">
            <a:avLst/>
          </a:prstGeom>
          <a:noFill/>
          <a:ln w="38100">
            <a:solidFill>
              <a:srgbClr val="4E4CB6"/>
            </a:solidFill>
            <a:prstDash val="sysDash"/>
          </a:ln>
        </p:spPr>
        <p:txBody>
          <a:bodyPr wrap="square">
            <a:spAutoFit/>
          </a:bodyPr>
          <a:lstStyle/>
          <a:p>
            <a:r>
              <a:rPr lang="en-US" sz="1600" b="1" i="0" dirty="0">
                <a:solidFill>
                  <a:srgbClr val="273239"/>
                </a:solidFill>
                <a:effectLst/>
                <a:latin typeface="Quicksand" panose="020B0604020202020204" charset="0"/>
              </a:rPr>
              <a:t>Examples</a:t>
            </a:r>
            <a:r>
              <a:rPr lang="en-US" sz="1600" b="1" i="0" dirty="0">
                <a:solidFill>
                  <a:srgbClr val="273239"/>
                </a:solidFill>
                <a:effectLst/>
                <a:latin typeface="Nunito" pitchFamily="2" charset="0"/>
              </a:rPr>
              <a:t>:</a:t>
            </a:r>
            <a:endParaRPr lang="en-US" sz="1600" dirty="0"/>
          </a:p>
        </p:txBody>
      </p:sp>
    </p:spTree>
    <p:extLst>
      <p:ext uri="{BB962C8B-B14F-4D97-AF65-F5344CB8AC3E}">
        <p14:creationId xmlns:p14="http://schemas.microsoft.com/office/powerpoint/2010/main" val="2404733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computer and a light bulb above him&#10;&#10;Description automatically generated with medium confidence">
            <a:extLst>
              <a:ext uri="{FF2B5EF4-FFF2-40B4-BE49-F238E27FC236}">
                <a16:creationId xmlns:a16="http://schemas.microsoft.com/office/drawing/2014/main" id="{3EE1A369-DA70-9F8F-56E5-9CBEE91683FE}"/>
              </a:ext>
            </a:extLst>
          </p:cNvPr>
          <p:cNvPicPr>
            <a:picLocks noChangeAspect="1"/>
          </p:cNvPicPr>
          <p:nvPr/>
        </p:nvPicPr>
        <p:blipFill>
          <a:blip r:embed="rId2"/>
          <a:stretch>
            <a:fillRect/>
          </a:stretch>
        </p:blipFill>
        <p:spPr>
          <a:xfrm flipH="1">
            <a:off x="6430437" y="363233"/>
            <a:ext cx="2167471" cy="2167471"/>
          </a:xfrm>
          <a:prstGeom prst="rect">
            <a:avLst/>
          </a:prstGeom>
        </p:spPr>
      </p:pic>
      <p:sp>
        <p:nvSpPr>
          <p:cNvPr id="3" name="Rectangle 2">
            <a:extLst>
              <a:ext uri="{FF2B5EF4-FFF2-40B4-BE49-F238E27FC236}">
                <a16:creationId xmlns:a16="http://schemas.microsoft.com/office/drawing/2014/main" id="{6340AA01-166C-AFA0-6B90-9F698CB1C984}"/>
              </a:ext>
            </a:extLst>
          </p:cNvPr>
          <p:cNvSpPr/>
          <p:nvPr/>
        </p:nvSpPr>
        <p:spPr>
          <a:xfrm>
            <a:off x="574668" y="2392474"/>
            <a:ext cx="8033706" cy="1855608"/>
          </a:xfrm>
          <a:prstGeom prst="rect">
            <a:avLst/>
          </a:prstGeom>
          <a:solidFill>
            <a:srgbClr val="C8D3F4"/>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1FFD671-5DEB-9CC5-A756-A56A0F68075F}"/>
              </a:ext>
            </a:extLst>
          </p:cNvPr>
          <p:cNvSpPr txBox="1">
            <a:spLocks/>
          </p:cNvSpPr>
          <p:nvPr/>
        </p:nvSpPr>
        <p:spPr>
          <a:xfrm>
            <a:off x="638960" y="819796"/>
            <a:ext cx="2721520" cy="1023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en-US" sz="5400" b="1" dirty="0">
                <a:latin typeface="Quicksand" pitchFamily="2" charset="0"/>
              </a:rPr>
              <a:t>Idea</a:t>
            </a:r>
            <a:br>
              <a:rPr lang="en-US" dirty="0"/>
            </a:br>
            <a:endParaRPr lang="en-US" dirty="0"/>
          </a:p>
        </p:txBody>
      </p:sp>
      <p:sp>
        <p:nvSpPr>
          <p:cNvPr id="6" name="TextBox 5">
            <a:extLst>
              <a:ext uri="{FF2B5EF4-FFF2-40B4-BE49-F238E27FC236}">
                <a16:creationId xmlns:a16="http://schemas.microsoft.com/office/drawing/2014/main" id="{F2696FD4-0A66-B997-800E-005DA63BAABB}"/>
              </a:ext>
            </a:extLst>
          </p:cNvPr>
          <p:cNvSpPr txBox="1"/>
          <p:nvPr/>
        </p:nvSpPr>
        <p:spPr>
          <a:xfrm>
            <a:off x="535626" y="2392474"/>
            <a:ext cx="7415367" cy="1815882"/>
          </a:xfrm>
          <a:prstGeom prst="rect">
            <a:avLst/>
          </a:prstGeom>
          <a:noFill/>
        </p:spPr>
        <p:txBody>
          <a:bodyPr wrap="square">
            <a:spAutoFit/>
          </a:bodyPr>
          <a:lstStyle/>
          <a:p>
            <a:pPr algn="l" fontAlgn="base"/>
            <a:r>
              <a:rPr lang="vi-VN" dirty="0">
                <a:solidFill>
                  <a:srgbClr val="273239"/>
                </a:solidFill>
                <a:effectLst/>
                <a:latin typeface="Quicksand" panose="020B0604020202020204" charset="0"/>
              </a:rPr>
              <a:t>Đặt các chuỗi đầu vào là X[0 . . . m-1] và Y[0 . . . n-1] có độ dài lần lượt là </a:t>
            </a:r>
            <a:r>
              <a:rPr lang="vi-VN" b="1" dirty="0">
                <a:solidFill>
                  <a:srgbClr val="273239"/>
                </a:solidFill>
                <a:effectLst/>
                <a:latin typeface="Quicksand" panose="020B0604020202020204" charset="0"/>
              </a:rPr>
              <a:t>m</a:t>
            </a:r>
            <a:r>
              <a:rPr lang="vi-VN" dirty="0">
                <a:solidFill>
                  <a:srgbClr val="273239"/>
                </a:solidFill>
                <a:effectLst/>
                <a:latin typeface="Quicksand" panose="020B0604020202020204" charset="0"/>
              </a:rPr>
              <a:t> và </a:t>
            </a:r>
            <a:r>
              <a:rPr lang="vi-VN" b="1" dirty="0">
                <a:solidFill>
                  <a:srgbClr val="273239"/>
                </a:solidFill>
                <a:effectLst/>
                <a:latin typeface="Quicksand" panose="020B0604020202020204" charset="0"/>
              </a:rPr>
              <a:t>n</a:t>
            </a:r>
            <a:r>
              <a:rPr lang="vi-VN" dirty="0">
                <a:solidFill>
                  <a:srgbClr val="273239"/>
                </a:solidFill>
                <a:effectLst/>
                <a:latin typeface="Quicksand" panose="020B0604020202020204" charset="0"/>
              </a:rPr>
              <a:t> . Và đặt </a:t>
            </a:r>
            <a:r>
              <a:rPr lang="vi-VN" b="1" dirty="0">
                <a:solidFill>
                  <a:srgbClr val="273239"/>
                </a:solidFill>
                <a:effectLst/>
                <a:latin typeface="Quicksand" panose="020B0604020202020204" charset="0"/>
              </a:rPr>
              <a:t>L(X[0 . . . m-1], Y[0 . . . n-1])</a:t>
            </a:r>
            <a:r>
              <a:rPr lang="vi-VN" dirty="0">
                <a:solidFill>
                  <a:srgbClr val="273239"/>
                </a:solidFill>
                <a:effectLst/>
                <a:latin typeface="Quicksand" panose="020B0604020202020204" charset="0"/>
              </a:rPr>
              <a:t> là độ dài LCS của 2 chuỗi X và Y. </a:t>
            </a:r>
          </a:p>
          <a:p>
            <a:pPr algn="l" fontAlgn="base"/>
            <a:r>
              <a:rPr lang="vi-VN" dirty="0">
                <a:solidFill>
                  <a:srgbClr val="273239"/>
                </a:solidFill>
                <a:effectLst/>
                <a:latin typeface="Quicksand" panose="020B0604020202020204" charset="0"/>
              </a:rPr>
              <a:t>Sau đây là định nghĩa đệ quy của L(X[0 . . . m-1], Y[0 . . . n-1]).</a:t>
            </a:r>
          </a:p>
          <a:p>
            <a:pPr algn="l" fontAlgn="base">
              <a:buFont typeface="Arial" panose="020B0604020202020204" pitchFamily="34" charset="0"/>
              <a:buChar char="•"/>
            </a:pPr>
            <a:r>
              <a:rPr lang="vi-VN" dirty="0">
                <a:solidFill>
                  <a:srgbClr val="273239"/>
                </a:solidFill>
                <a:effectLst/>
                <a:latin typeface="Quicksand" panose="020B0604020202020204" charset="0"/>
              </a:rPr>
              <a:t>Nếu các ký tự cuối cùng của cả hai chuỗi khớp nhau ( X[m-1] = Y[n-1]) thì </a:t>
            </a:r>
            <a:br>
              <a:rPr lang="vi-VN" dirty="0">
                <a:solidFill>
                  <a:srgbClr val="273239"/>
                </a:solidFill>
                <a:effectLst/>
                <a:latin typeface="Quicksand" panose="020B0604020202020204" charset="0"/>
              </a:rPr>
            </a:br>
            <a:r>
              <a:rPr lang="vi-VN" dirty="0">
                <a:solidFill>
                  <a:srgbClr val="273239"/>
                </a:solidFill>
                <a:effectLst/>
                <a:latin typeface="Quicksand" panose="020B0604020202020204" charset="0"/>
              </a:rPr>
              <a:t>L(X[0 . . . m-1], Y[0 . . . n-1]) = 1 + L(X[0 ... m-2], Y[0 ... n-2])</a:t>
            </a:r>
          </a:p>
          <a:p>
            <a:pPr algn="l" fontAlgn="base">
              <a:buFont typeface="Arial" panose="020B0604020202020204" pitchFamily="34" charset="0"/>
              <a:buChar char="•"/>
            </a:pPr>
            <a:r>
              <a:rPr lang="vi-VN" dirty="0">
                <a:solidFill>
                  <a:srgbClr val="273239"/>
                </a:solidFill>
                <a:effectLst/>
                <a:latin typeface="Quicksand" panose="020B0604020202020204" charset="0"/>
              </a:rPr>
              <a:t>Nếu các ký tự cuối cùng của cả hai chuỗi không khớp thì </a:t>
            </a:r>
            <a:br>
              <a:rPr lang="vi-VN" dirty="0">
                <a:solidFill>
                  <a:srgbClr val="273239"/>
                </a:solidFill>
                <a:effectLst/>
                <a:latin typeface="Quicksand" panose="020B0604020202020204" charset="0"/>
              </a:rPr>
            </a:br>
            <a:r>
              <a:rPr lang="vi-VN" dirty="0">
                <a:solidFill>
                  <a:srgbClr val="273239"/>
                </a:solidFill>
                <a:effectLst/>
                <a:latin typeface="Quicksand" panose="020B0604020202020204" charset="0"/>
              </a:rPr>
              <a:t>L(X[0 . . . m-1], Y[0 . . . n-1]) = MAX ( L(X[0 . . . m-2], Y[0 . . . . n-1]), L(X[0 . . . . m-1], Y[ . . . . n-2]) )</a:t>
            </a:r>
          </a:p>
        </p:txBody>
      </p:sp>
      <p:sp>
        <p:nvSpPr>
          <p:cNvPr id="2" name="Rectangle 1">
            <a:extLst>
              <a:ext uri="{FF2B5EF4-FFF2-40B4-BE49-F238E27FC236}">
                <a16:creationId xmlns:a16="http://schemas.microsoft.com/office/drawing/2014/main" id="{C66D09AA-719D-FF31-BF4F-89E3E854EAF8}"/>
              </a:ext>
            </a:extLst>
          </p:cNvPr>
          <p:cNvSpPr/>
          <p:nvPr/>
        </p:nvSpPr>
        <p:spPr>
          <a:xfrm>
            <a:off x="574668" y="895418"/>
            <a:ext cx="1804201" cy="1017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69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using a computer&#10;&#10;Description automatically generated with medium confidence">
            <a:extLst>
              <a:ext uri="{FF2B5EF4-FFF2-40B4-BE49-F238E27FC236}">
                <a16:creationId xmlns:a16="http://schemas.microsoft.com/office/drawing/2014/main" id="{5ADE61E8-96F2-2143-9628-1FAB7144A180}"/>
              </a:ext>
            </a:extLst>
          </p:cNvPr>
          <p:cNvPicPr>
            <a:picLocks noChangeAspect="1"/>
          </p:cNvPicPr>
          <p:nvPr/>
        </p:nvPicPr>
        <p:blipFill>
          <a:blip r:embed="rId2"/>
          <a:stretch>
            <a:fillRect/>
          </a:stretch>
        </p:blipFill>
        <p:spPr>
          <a:xfrm>
            <a:off x="436248" y="1628770"/>
            <a:ext cx="2060121" cy="2060121"/>
          </a:xfrm>
          <a:prstGeom prst="rect">
            <a:avLst/>
          </a:prstGeom>
        </p:spPr>
      </p:pic>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5" y="405460"/>
            <a:ext cx="2721520" cy="707400"/>
          </a:xfrm>
        </p:spPr>
        <p:txBody>
          <a:bodyPr/>
          <a:lstStyle/>
          <a:p>
            <a:r>
              <a:rPr lang="en-US" sz="3600" b="1" dirty="0">
                <a:latin typeface="Quicksand" pitchFamily="2" charset="0"/>
              </a:rPr>
              <a:t>Recursion</a:t>
            </a: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2600326" y="1383115"/>
            <a:ext cx="6493668" cy="2392680"/>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a:t>
            </a:r>
            <a:r>
              <a:rPr lang="vi-VN" b="1" dirty="0">
                <a:latin typeface="Quicksand" pitchFamily="2" charset="0"/>
              </a:rPr>
              <a:t>2N)</a:t>
            </a:r>
            <a:endParaRPr lang="en-US" b="1" dirty="0">
              <a:latin typeface="Quicksand" pitchFamily="2" charset="0"/>
            </a:endParaRPr>
          </a:p>
        </p:txBody>
      </p:sp>
      <p:pic>
        <p:nvPicPr>
          <p:cNvPr id="7" name="Picture 6">
            <a:extLst>
              <a:ext uri="{FF2B5EF4-FFF2-40B4-BE49-F238E27FC236}">
                <a16:creationId xmlns:a16="http://schemas.microsoft.com/office/drawing/2014/main" id="{45C91D0D-83FC-58B3-3DC2-9497E6333DA1}"/>
              </a:ext>
            </a:extLst>
          </p:cNvPr>
          <p:cNvPicPr>
            <a:picLocks noChangeAspect="1"/>
          </p:cNvPicPr>
          <p:nvPr/>
        </p:nvPicPr>
        <p:blipFill rotWithShape="1">
          <a:blip r:embed="rId3"/>
          <a:srcRect l="620"/>
          <a:stretch/>
        </p:blipFill>
        <p:spPr>
          <a:xfrm>
            <a:off x="2743200" y="1514327"/>
            <a:ext cx="6219964" cy="2114845"/>
          </a:xfrm>
          <a:prstGeom prst="rect">
            <a:avLst/>
          </a:prstGeom>
        </p:spPr>
      </p:pic>
    </p:spTree>
    <p:extLst>
      <p:ext uri="{BB962C8B-B14F-4D97-AF65-F5344CB8AC3E}">
        <p14:creationId xmlns:p14="http://schemas.microsoft.com/office/powerpoint/2010/main" val="498693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3459442-87D8-45CB-FC52-33C9DF07B07D}"/>
              </a:ext>
            </a:extLst>
          </p:cNvPr>
          <p:cNvSpPr/>
          <p:nvPr/>
        </p:nvSpPr>
        <p:spPr>
          <a:xfrm>
            <a:off x="153590" y="1128712"/>
            <a:ext cx="8836819" cy="3357563"/>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73FF93-13A4-099C-3B1C-780D0B905AC6}"/>
              </a:ext>
            </a:extLst>
          </p:cNvPr>
          <p:cNvSpPr txBox="1"/>
          <p:nvPr/>
        </p:nvSpPr>
        <p:spPr>
          <a:xfrm>
            <a:off x="2746772" y="265331"/>
            <a:ext cx="3650456" cy="584775"/>
          </a:xfrm>
          <a:prstGeom prst="rect">
            <a:avLst/>
          </a:prstGeom>
          <a:noFill/>
        </p:spPr>
        <p:txBody>
          <a:bodyPr wrap="square" rtlCol="0">
            <a:spAutoFit/>
          </a:bodyPr>
          <a:lstStyle/>
          <a:p>
            <a:r>
              <a:rPr lang="en-US" sz="3200" b="1" dirty="0">
                <a:latin typeface="Quicksand" pitchFamily="2" charset="0"/>
              </a:rPr>
              <a:t>RECURSION TREE</a:t>
            </a:r>
          </a:p>
        </p:txBody>
      </p:sp>
      <p:sp>
        <p:nvSpPr>
          <p:cNvPr id="6" name="TextBox 5">
            <a:extLst>
              <a:ext uri="{FF2B5EF4-FFF2-40B4-BE49-F238E27FC236}">
                <a16:creationId xmlns:a16="http://schemas.microsoft.com/office/drawing/2014/main" id="{49979208-53FA-91FC-A8A1-0FBAEA3A7421}"/>
              </a:ext>
            </a:extLst>
          </p:cNvPr>
          <p:cNvSpPr txBox="1"/>
          <p:nvPr/>
        </p:nvSpPr>
        <p:spPr>
          <a:xfrm>
            <a:off x="453628" y="1385532"/>
            <a:ext cx="3161110" cy="338554"/>
          </a:xfrm>
          <a:prstGeom prst="rect">
            <a:avLst/>
          </a:prstGeom>
          <a:noFill/>
        </p:spPr>
        <p:txBody>
          <a:bodyPr wrap="square">
            <a:spAutoFit/>
          </a:bodyPr>
          <a:lstStyle/>
          <a:p>
            <a:r>
              <a:rPr lang="en-US" sz="1600" i="1" dirty="0">
                <a:solidFill>
                  <a:srgbClr val="273239"/>
                </a:solidFill>
                <a:latin typeface="Quicksand" pitchFamily="2" charset="0"/>
              </a:rPr>
              <a:t>string1=“</a:t>
            </a:r>
            <a:r>
              <a:rPr lang="en-US" sz="1600" b="1" i="1" dirty="0">
                <a:solidFill>
                  <a:srgbClr val="273239"/>
                </a:solidFill>
                <a:latin typeface="Quicksand" pitchFamily="2" charset="0"/>
              </a:rPr>
              <a:t>AXYT</a:t>
            </a:r>
            <a:r>
              <a:rPr lang="en-US" sz="1600" i="1" dirty="0">
                <a:solidFill>
                  <a:srgbClr val="273239"/>
                </a:solidFill>
                <a:latin typeface="Quicksand" pitchFamily="2" charset="0"/>
              </a:rPr>
              <a:t>” , string2=“</a:t>
            </a:r>
            <a:r>
              <a:rPr lang="en-US" sz="1600" b="1" i="1" dirty="0">
                <a:solidFill>
                  <a:srgbClr val="273239"/>
                </a:solidFill>
                <a:latin typeface="Quicksand" pitchFamily="2" charset="0"/>
              </a:rPr>
              <a:t>AYZX</a:t>
            </a:r>
            <a:r>
              <a:rPr lang="en-US" sz="1600" i="1" dirty="0">
                <a:solidFill>
                  <a:srgbClr val="273239"/>
                </a:solidFill>
                <a:latin typeface="Quicksand" pitchFamily="2" charset="0"/>
              </a:rPr>
              <a:t>”</a:t>
            </a:r>
            <a:endParaRPr lang="en-US" sz="1600" i="1" dirty="0">
              <a:latin typeface="Quicksand" pitchFamily="2" charset="0"/>
            </a:endParaRPr>
          </a:p>
        </p:txBody>
      </p:sp>
      <p:pic>
        <p:nvPicPr>
          <p:cNvPr id="8" name="Picture 7">
            <a:extLst>
              <a:ext uri="{FF2B5EF4-FFF2-40B4-BE49-F238E27FC236}">
                <a16:creationId xmlns:a16="http://schemas.microsoft.com/office/drawing/2014/main" id="{3B4B18C5-A299-C2A9-0606-1B1AFFEDDD2F}"/>
              </a:ext>
            </a:extLst>
          </p:cNvPr>
          <p:cNvPicPr>
            <a:picLocks noChangeAspect="1"/>
          </p:cNvPicPr>
          <p:nvPr/>
        </p:nvPicPr>
        <p:blipFill>
          <a:blip r:embed="rId2"/>
          <a:stretch>
            <a:fillRect/>
          </a:stretch>
        </p:blipFill>
        <p:spPr>
          <a:xfrm>
            <a:off x="700526" y="1847365"/>
            <a:ext cx="7742947" cy="2302814"/>
          </a:xfrm>
          <a:prstGeom prst="rect">
            <a:avLst/>
          </a:prstGeom>
        </p:spPr>
      </p:pic>
    </p:spTree>
    <p:extLst>
      <p:ext uri="{BB962C8B-B14F-4D97-AF65-F5344CB8AC3E}">
        <p14:creationId xmlns:p14="http://schemas.microsoft.com/office/powerpoint/2010/main" val="2056563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4" y="405460"/>
            <a:ext cx="3068645" cy="707400"/>
          </a:xfrm>
        </p:spPr>
        <p:txBody>
          <a:bodyPr/>
          <a:lstStyle/>
          <a:p>
            <a:r>
              <a:rPr lang="en-US" sz="3600" b="1" dirty="0" err="1">
                <a:latin typeface="Quicksand" pitchFamily="2" charset="0"/>
              </a:rPr>
              <a:t>Memoization</a:t>
            </a:r>
            <a:br>
              <a:rPr lang="en-US" sz="3600" b="1" dirty="0">
                <a:latin typeface="Quicksand" pitchFamily="2" charset="0"/>
              </a:rPr>
            </a:b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4014788" y="685799"/>
            <a:ext cx="4136232" cy="3150395"/>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E3BE25-4767-0324-E872-E996F27191E4}"/>
              </a:ext>
            </a:extLst>
          </p:cNvPr>
          <p:cNvPicPr>
            <a:picLocks noChangeAspect="1"/>
          </p:cNvPicPr>
          <p:nvPr/>
        </p:nvPicPr>
        <p:blipFill>
          <a:blip r:embed="rId2"/>
          <a:srcRect/>
          <a:stretch/>
        </p:blipFill>
        <p:spPr>
          <a:xfrm>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O(n*W)</a:t>
            </a:r>
          </a:p>
        </p:txBody>
      </p:sp>
      <p:pic>
        <p:nvPicPr>
          <p:cNvPr id="7" name="Picture 6">
            <a:extLst>
              <a:ext uri="{FF2B5EF4-FFF2-40B4-BE49-F238E27FC236}">
                <a16:creationId xmlns:a16="http://schemas.microsoft.com/office/drawing/2014/main" id="{4F37B820-AE08-556D-CB43-6DE8C1F31C1D}"/>
              </a:ext>
            </a:extLst>
          </p:cNvPr>
          <p:cNvPicPr>
            <a:picLocks noChangeAspect="1"/>
          </p:cNvPicPr>
          <p:nvPr/>
        </p:nvPicPr>
        <p:blipFill>
          <a:blip r:embed="rId3"/>
          <a:stretch>
            <a:fillRect/>
          </a:stretch>
        </p:blipFill>
        <p:spPr>
          <a:xfrm>
            <a:off x="4264520" y="1112860"/>
            <a:ext cx="4764882" cy="3120966"/>
          </a:xfrm>
          <a:prstGeom prst="rect">
            <a:avLst/>
          </a:prstGeom>
        </p:spPr>
      </p:pic>
    </p:spTree>
    <p:extLst>
      <p:ext uri="{BB962C8B-B14F-4D97-AF65-F5344CB8AC3E}">
        <p14:creationId xmlns:p14="http://schemas.microsoft.com/office/powerpoint/2010/main" val="3677258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D85A826-09F1-A6B2-9A19-56C5D143BC4A}"/>
              </a:ext>
            </a:extLst>
          </p:cNvPr>
          <p:cNvSpPr>
            <a:spLocks noGrp="1"/>
          </p:cNvSpPr>
          <p:nvPr>
            <p:ph type="subTitle" idx="1"/>
          </p:nvPr>
        </p:nvSpPr>
        <p:spPr/>
        <p:txBody>
          <a:bodyPr/>
          <a:lstStyle/>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Dễ</a:t>
            </a:r>
            <a:r>
              <a:rPr lang="en-US" sz="1400" b="0" i="0" dirty="0">
                <a:effectLst/>
                <a:latin typeface="Quicksand" pitchFamily="2" charset="0"/>
              </a:rPr>
              <a:t> </a:t>
            </a:r>
            <a:r>
              <a:rPr lang="en-US" sz="1400" b="0" i="0" dirty="0" err="1">
                <a:effectLst/>
                <a:latin typeface="Quicksand" pitchFamily="2" charset="0"/>
              </a:rPr>
              <a:t>hiểu</a:t>
            </a:r>
            <a:r>
              <a:rPr lang="en-US" sz="1400" b="0" i="0" dirty="0">
                <a:effectLst/>
                <a:latin typeface="Quicksand" pitchFamily="2" charset="0"/>
              </a:rPr>
              <a:t>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triển</a:t>
            </a:r>
            <a:r>
              <a:rPr lang="en-US" sz="1400" b="0" i="0" dirty="0">
                <a:effectLst/>
                <a:latin typeface="Quicksand" pitchFamily="2" charset="0"/>
              </a:rPr>
              <a:t> </a:t>
            </a:r>
            <a:r>
              <a:rPr lang="en-US" sz="1400" b="0" i="0" dirty="0" err="1">
                <a:effectLst/>
                <a:latin typeface="Quicksand" pitchFamily="2" charset="0"/>
              </a:rPr>
              <a:t>khai</a:t>
            </a:r>
            <a:r>
              <a:rPr lang="en-US" sz="1400" b="0" i="0" dirty="0">
                <a:effectLst/>
                <a:latin typeface="Quicksand" pitchFamily="2" charset="0"/>
              </a:rPr>
              <a:t>: Top-down DP </a:t>
            </a:r>
            <a:r>
              <a:rPr lang="en-US" sz="1400" b="0" i="0" dirty="0" err="1">
                <a:effectLst/>
                <a:latin typeface="Quicksand" pitchFamily="2" charset="0"/>
              </a:rPr>
              <a:t>theo</a:t>
            </a:r>
            <a:r>
              <a:rPr lang="en-US" sz="1400" b="0" i="0" dirty="0">
                <a:effectLst/>
                <a:latin typeface="Quicksand" pitchFamily="2" charset="0"/>
              </a:rPr>
              <a:t> </a:t>
            </a:r>
            <a:r>
              <a:rPr lang="en-US" sz="1400" b="0" i="0" dirty="0" err="1">
                <a:effectLst/>
                <a:latin typeface="Quicksand" pitchFamily="2" charset="0"/>
              </a:rPr>
              <a:t>mô</a:t>
            </a:r>
            <a:r>
              <a:rPr lang="en-US" sz="1400" b="0" i="0" dirty="0">
                <a:effectLst/>
                <a:latin typeface="Quicksand" pitchFamily="2" charset="0"/>
              </a:rPr>
              <a:t> </a:t>
            </a:r>
            <a:r>
              <a:rPr lang="en-US" sz="1400" b="0" i="0" dirty="0" err="1">
                <a:effectLst/>
                <a:latin typeface="Quicksand" pitchFamily="2" charset="0"/>
              </a:rPr>
              <a:t>hình</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giúp</a:t>
            </a:r>
            <a:r>
              <a:rPr lang="en-US" sz="1400" b="0" i="0" dirty="0">
                <a:effectLst/>
                <a:latin typeface="Quicksand" pitchFamily="2" charset="0"/>
              </a:rPr>
              <a:t> </a:t>
            </a:r>
            <a:r>
              <a:rPr lang="en-US" sz="1400" b="0" i="0" dirty="0" err="1">
                <a:effectLst/>
                <a:latin typeface="Quicksand" pitchFamily="2" charset="0"/>
              </a:rPr>
              <a:t>rõ</a:t>
            </a:r>
            <a:r>
              <a:rPr lang="en-US" sz="1400" b="0" i="0" dirty="0">
                <a:effectLst/>
                <a:latin typeface="Quicksand" pitchFamily="2" charset="0"/>
              </a:rPr>
              <a:t> </a:t>
            </a:r>
            <a:r>
              <a:rPr lang="en-US" sz="1400" b="0" i="0" dirty="0" err="1">
                <a:effectLst/>
                <a:latin typeface="Quicksand" pitchFamily="2" charset="0"/>
              </a:rPr>
              <a:t>ràng</a:t>
            </a:r>
            <a:r>
              <a:rPr lang="en-US" sz="1400" b="0" i="0" dirty="0">
                <a:effectLst/>
                <a:latin typeface="Quicksand" pitchFamily="2" charset="0"/>
              </a:rPr>
              <a:t>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dễ</a:t>
            </a:r>
            <a:r>
              <a:rPr lang="en-US" sz="1400" b="0" i="0" dirty="0">
                <a:effectLst/>
                <a:latin typeface="Quicksand" pitchFamily="2" charset="0"/>
              </a:rPr>
              <a:t> </a:t>
            </a:r>
            <a:r>
              <a:rPr lang="en-US" sz="1400" b="0" i="0" dirty="0" err="1">
                <a:effectLst/>
                <a:latin typeface="Quicksand" pitchFamily="2" charset="0"/>
              </a:rPr>
              <a:t>hiểu</a:t>
            </a:r>
            <a:r>
              <a:rPr lang="en-US" sz="1400" b="0" i="0" dirty="0">
                <a:effectLst/>
                <a:latin typeface="Quicksand" pitchFamily="2" charset="0"/>
              </a:rPr>
              <a:t> </a:t>
            </a:r>
            <a:r>
              <a:rPr lang="en-US" sz="1400" b="0" i="0" dirty="0" err="1">
                <a:effectLst/>
                <a:latin typeface="Quicksand" pitchFamily="2" charset="0"/>
              </a:rPr>
              <a:t>cách</a:t>
            </a:r>
            <a:r>
              <a:rPr lang="en-US" sz="1400" b="0" i="0" dirty="0">
                <a:effectLst/>
                <a:latin typeface="Quicksand" pitchFamily="2" charset="0"/>
              </a:rPr>
              <a:t> </a:t>
            </a:r>
            <a:r>
              <a:rPr lang="en-US" sz="1400" b="0" i="0" dirty="0" err="1">
                <a:effectLst/>
                <a:latin typeface="Quicksand" pitchFamily="2" charset="0"/>
              </a:rPr>
              <a:t>giải</a:t>
            </a:r>
            <a:r>
              <a:rPr lang="en-US" sz="1400" b="0" i="0" dirty="0">
                <a:effectLst/>
                <a:latin typeface="Quicksand" pitchFamily="2" charset="0"/>
              </a:rPr>
              <a:t> </a:t>
            </a:r>
            <a:r>
              <a:rPr lang="en-US" sz="1400" b="0" i="0" dirty="0" err="1">
                <a:effectLst/>
                <a:latin typeface="Quicksand" pitchFamily="2" charset="0"/>
              </a:rPr>
              <a:t>quyết</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a:t>
            </a:r>
          </a:p>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Tránh</a:t>
            </a:r>
            <a:r>
              <a:rPr lang="en-US" sz="1400" b="0" i="0" dirty="0">
                <a:effectLst/>
                <a:latin typeface="Quicksand" pitchFamily="2" charset="0"/>
              </a:rPr>
              <a:t> </a:t>
            </a:r>
            <a:r>
              <a:rPr lang="en-US" sz="1400" b="0" i="0" dirty="0" err="1">
                <a:effectLst/>
                <a:latin typeface="Quicksand" pitchFamily="2" charset="0"/>
              </a:rPr>
              <a:t>tính</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a:t>
            </a:r>
            <a:r>
              <a:rPr lang="en-US" sz="1400" b="0" i="0" dirty="0" err="1">
                <a:effectLst/>
                <a:latin typeface="Quicksand" pitchFamily="2" charset="0"/>
              </a:rPr>
              <a:t>lặp</a:t>
            </a:r>
            <a:r>
              <a:rPr lang="en-US" sz="1400" b="0" i="0" dirty="0">
                <a:effectLst/>
                <a:latin typeface="Quicksand" pitchFamily="2" charset="0"/>
              </a:rPr>
              <a:t> </a:t>
            </a:r>
            <a:r>
              <a:rPr lang="en-US" sz="1400" b="0" i="0" dirty="0" err="1">
                <a:effectLst/>
                <a:latin typeface="Quicksand" pitchFamily="2" charset="0"/>
              </a:rPr>
              <a:t>lại</a:t>
            </a:r>
            <a:r>
              <a:rPr lang="en-US" sz="1400" b="0" i="0" dirty="0">
                <a:effectLst/>
                <a:latin typeface="Quicksand" pitchFamily="2" charset="0"/>
              </a:rPr>
              <a:t>: </a:t>
            </a:r>
            <a:r>
              <a:rPr lang="en-US" sz="1400" b="0" i="0" dirty="0" err="1">
                <a:effectLst/>
                <a:latin typeface="Quicksand" pitchFamily="2" charset="0"/>
              </a:rPr>
              <a:t>Với</a:t>
            </a:r>
            <a:r>
              <a:rPr lang="en-US" sz="1400" b="0" i="0" dirty="0">
                <a:effectLst/>
                <a:latin typeface="Quicksand" pitchFamily="2" charset="0"/>
              </a:rPr>
              <a:t> </a:t>
            </a:r>
            <a:r>
              <a:rPr lang="en-US" sz="1400" b="0" i="0" dirty="0" err="1">
                <a:effectLst/>
                <a:latin typeface="Quicksand" pitchFamily="2" charset="0"/>
              </a:rPr>
              <a:t>memoization</a:t>
            </a:r>
            <a:r>
              <a:rPr lang="en-US" sz="1400" b="0" i="0" dirty="0">
                <a:effectLst/>
                <a:latin typeface="Quicksand" pitchFamily="2" charset="0"/>
              </a:rPr>
              <a:t>, </a:t>
            </a:r>
            <a:r>
              <a:rPr lang="en-US" sz="1400" b="0" i="0" dirty="0" err="1">
                <a:effectLst/>
                <a:latin typeface="Quicksand" pitchFamily="2" charset="0"/>
              </a:rPr>
              <a:t>kết</a:t>
            </a:r>
            <a:r>
              <a:rPr lang="en-US" sz="1400" b="0" i="0" dirty="0">
                <a:effectLst/>
                <a:latin typeface="Quicksand" pitchFamily="2" charset="0"/>
              </a:rPr>
              <a:t> </a:t>
            </a:r>
            <a:r>
              <a:rPr lang="en-US" sz="1400" b="0" i="0" dirty="0" err="1">
                <a:effectLst/>
                <a:latin typeface="Quicksand" pitchFamily="2" charset="0"/>
              </a:rPr>
              <a:t>quả</a:t>
            </a:r>
            <a:r>
              <a:rPr lang="en-US" sz="1400" b="0" i="0" dirty="0">
                <a:effectLst/>
                <a:latin typeface="Quicksand" pitchFamily="2" charset="0"/>
              </a:rPr>
              <a:t> </a:t>
            </a:r>
            <a:r>
              <a:rPr lang="en-US" sz="1400" b="0" i="0" dirty="0" err="1">
                <a:effectLst/>
                <a:latin typeface="Quicksand" pitchFamily="2" charset="0"/>
              </a:rPr>
              <a:t>của</a:t>
            </a:r>
            <a:r>
              <a:rPr lang="en-US" sz="1400" b="0" i="0" dirty="0">
                <a:effectLst/>
                <a:latin typeface="Quicksand" pitchFamily="2" charset="0"/>
              </a:rPr>
              <a:t> </a:t>
            </a:r>
            <a:r>
              <a:rPr lang="en-US" sz="1400" b="0" i="0" dirty="0" err="1">
                <a:effectLst/>
                <a:latin typeface="Quicksand" pitchFamily="2" charset="0"/>
              </a:rPr>
              <a:t>các</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được</a:t>
            </a:r>
            <a:r>
              <a:rPr lang="en-US" sz="1400" b="0" i="0" dirty="0">
                <a:effectLst/>
                <a:latin typeface="Quicksand" pitchFamily="2" charset="0"/>
              </a:rPr>
              <a:t> </a:t>
            </a:r>
            <a:r>
              <a:rPr lang="en-US" sz="1400" b="0" i="0" dirty="0" err="1">
                <a:effectLst/>
                <a:latin typeface="Quicksand" pitchFamily="2" charset="0"/>
              </a:rPr>
              <a:t>lưu</a:t>
            </a:r>
            <a:r>
              <a:rPr lang="en-US" sz="1400" b="0" i="0" dirty="0">
                <a:effectLst/>
                <a:latin typeface="Quicksand" pitchFamily="2" charset="0"/>
              </a:rPr>
              <a:t> </a:t>
            </a:r>
            <a:r>
              <a:rPr lang="en-US" sz="1400" b="0" i="0" dirty="0" err="1">
                <a:effectLst/>
                <a:latin typeface="Quicksand" pitchFamily="2" charset="0"/>
              </a:rPr>
              <a:t>trữ</a:t>
            </a:r>
            <a:r>
              <a:rPr lang="en-US" sz="1400" b="0" i="0" dirty="0">
                <a:effectLst/>
                <a:latin typeface="Quicksand" pitchFamily="2" charset="0"/>
              </a:rPr>
              <a:t>, </a:t>
            </a:r>
            <a:r>
              <a:rPr lang="en-US" sz="1400" b="0" i="0" dirty="0" err="1">
                <a:effectLst/>
                <a:latin typeface="Quicksand" pitchFamily="2" charset="0"/>
              </a:rPr>
              <a:t>giúp</a:t>
            </a:r>
            <a:r>
              <a:rPr lang="en-US" sz="1400" b="0" i="0" dirty="0">
                <a:effectLst/>
                <a:latin typeface="Quicksand" pitchFamily="2" charset="0"/>
              </a:rPr>
              <a:t> </a:t>
            </a:r>
            <a:r>
              <a:rPr lang="en-US" sz="1400" b="0" i="0" dirty="0" err="1">
                <a:effectLst/>
                <a:latin typeface="Quicksand" pitchFamily="2" charset="0"/>
              </a:rPr>
              <a:t>tránh</a:t>
            </a:r>
            <a:r>
              <a:rPr lang="en-US" sz="1400" b="0" i="0" dirty="0">
                <a:effectLst/>
                <a:latin typeface="Quicksand" pitchFamily="2" charset="0"/>
              </a:rPr>
              <a:t> </a:t>
            </a:r>
            <a:r>
              <a:rPr lang="en-US" sz="1400" b="0" i="0" dirty="0" err="1">
                <a:effectLst/>
                <a:latin typeface="Quicksand" pitchFamily="2" charset="0"/>
              </a:rPr>
              <a:t>tính</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a:t>
            </a:r>
            <a:r>
              <a:rPr lang="en-US" sz="1400" b="0" i="0" dirty="0" err="1">
                <a:effectLst/>
                <a:latin typeface="Quicksand" pitchFamily="2" charset="0"/>
              </a:rPr>
              <a:t>lặp</a:t>
            </a:r>
            <a:r>
              <a:rPr lang="en-US" sz="1400" b="0" i="0" dirty="0">
                <a:effectLst/>
                <a:latin typeface="Quicksand" pitchFamily="2" charset="0"/>
              </a:rPr>
              <a:t> </a:t>
            </a:r>
            <a:r>
              <a:rPr lang="en-US" sz="1400" b="0" i="0" dirty="0" err="1">
                <a:effectLst/>
                <a:latin typeface="Quicksand" pitchFamily="2" charset="0"/>
              </a:rPr>
              <a:t>lại</a:t>
            </a:r>
            <a:r>
              <a:rPr lang="en-US" sz="1400" b="0" i="0" dirty="0">
                <a:effectLst/>
                <a:latin typeface="Quicksand" pitchFamily="2" charset="0"/>
              </a:rPr>
              <a:t>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cải</a:t>
            </a:r>
            <a:r>
              <a:rPr lang="en-US" sz="1400" b="0" i="0" dirty="0">
                <a:effectLst/>
                <a:latin typeface="Quicksand" pitchFamily="2" charset="0"/>
              </a:rPr>
              <a:t> </a:t>
            </a:r>
            <a:r>
              <a:rPr lang="en-US" sz="1400" b="0" i="0" dirty="0" err="1">
                <a:effectLst/>
                <a:latin typeface="Quicksand" pitchFamily="2" charset="0"/>
              </a:rPr>
              <a:t>thiện</a:t>
            </a:r>
            <a:r>
              <a:rPr lang="en-US" sz="1400" b="0" i="0" dirty="0">
                <a:effectLst/>
                <a:latin typeface="Quicksand" pitchFamily="2" charset="0"/>
              </a:rPr>
              <a:t> </a:t>
            </a:r>
            <a:r>
              <a:rPr lang="en-US" sz="1400" b="0" i="0" dirty="0" err="1">
                <a:effectLst/>
                <a:latin typeface="Quicksand" pitchFamily="2" charset="0"/>
              </a:rPr>
              <a:t>hiệu</a:t>
            </a:r>
            <a:r>
              <a:rPr lang="en-US" sz="1400" b="0" i="0" dirty="0">
                <a:effectLst/>
                <a:latin typeface="Quicksand" pitchFamily="2" charset="0"/>
              </a:rPr>
              <a:t> </a:t>
            </a:r>
            <a:r>
              <a:rPr lang="en-US" sz="1400" b="0" i="0" dirty="0" err="1">
                <a:effectLst/>
                <a:latin typeface="Quicksand" pitchFamily="2" charset="0"/>
              </a:rPr>
              <a:t>suất</a:t>
            </a:r>
            <a:r>
              <a:rPr lang="en-US" sz="1400" b="0" i="0" dirty="0">
                <a:effectLst/>
                <a:latin typeface="Quicksand" pitchFamily="2" charset="0"/>
              </a:rPr>
              <a:t>.</a:t>
            </a:r>
          </a:p>
          <a:p>
            <a:pPr indent="-228600">
              <a:lnSpc>
                <a:spcPct val="90000"/>
              </a:lnSpc>
              <a:spcAft>
                <a:spcPts val="600"/>
              </a:spcAft>
              <a:buFont typeface="Arial" panose="020B0604020202020204" pitchFamily="34" charset="0"/>
              <a:buChar char="•"/>
            </a:pPr>
            <a:r>
              <a:rPr lang="en-US" sz="1400" b="0" i="0" dirty="0">
                <a:effectLst/>
                <a:latin typeface="Quicksand" pitchFamily="2" charset="0"/>
              </a:rPr>
              <a:t>Linh </a:t>
            </a:r>
            <a:r>
              <a:rPr lang="en-US" sz="1400" b="0" i="0" dirty="0" err="1">
                <a:effectLst/>
                <a:latin typeface="Quicksand" pitchFamily="2" charset="0"/>
              </a:rPr>
              <a:t>hoạt</a:t>
            </a:r>
            <a:r>
              <a:rPr lang="en-US" sz="1400" b="0" i="0" dirty="0">
                <a:effectLst/>
                <a:latin typeface="Quicksand" pitchFamily="2" charset="0"/>
              </a:rPr>
              <a:t>: Cho </a:t>
            </a:r>
            <a:r>
              <a:rPr lang="en-US" sz="1400" b="0" i="0" dirty="0" err="1">
                <a:effectLst/>
                <a:latin typeface="Quicksand" pitchFamily="2" charset="0"/>
              </a:rPr>
              <a:t>phép</a:t>
            </a:r>
            <a:r>
              <a:rPr lang="en-US" sz="1400" b="0" i="0" dirty="0">
                <a:effectLst/>
                <a:latin typeface="Quicksand" pitchFamily="2" charset="0"/>
              </a:rPr>
              <a:t> </a:t>
            </a:r>
            <a:r>
              <a:rPr lang="en-US" sz="1400" b="0" i="0" dirty="0" err="1">
                <a:effectLst/>
                <a:latin typeface="Quicksand" pitchFamily="2" charset="0"/>
              </a:rPr>
              <a:t>lựa</a:t>
            </a:r>
            <a:r>
              <a:rPr lang="en-US" sz="1400" b="0" i="0" dirty="0">
                <a:effectLst/>
                <a:latin typeface="Quicksand" pitchFamily="2" charset="0"/>
              </a:rPr>
              <a:t> </a:t>
            </a:r>
            <a:r>
              <a:rPr lang="en-US" sz="1400" b="0" i="0" dirty="0" err="1">
                <a:effectLst/>
                <a:latin typeface="Quicksand" pitchFamily="2" charset="0"/>
              </a:rPr>
              <a:t>chọn</a:t>
            </a:r>
            <a:r>
              <a:rPr lang="en-US" sz="1400" b="0" i="0" dirty="0">
                <a:effectLst/>
                <a:latin typeface="Quicksand" pitchFamily="2" charset="0"/>
              </a:rPr>
              <a:t> </a:t>
            </a:r>
            <a:r>
              <a:rPr lang="en-US" sz="1400" b="0" i="0" dirty="0" err="1">
                <a:effectLst/>
                <a:latin typeface="Quicksand" pitchFamily="2" charset="0"/>
              </a:rPr>
              <a:t>giải</a:t>
            </a:r>
            <a:r>
              <a:rPr lang="en-US" sz="1400" b="0" i="0" dirty="0">
                <a:effectLst/>
                <a:latin typeface="Quicksand" pitchFamily="2" charset="0"/>
              </a:rPr>
              <a:t> </a:t>
            </a:r>
            <a:r>
              <a:rPr lang="en-US" sz="1400" b="0" i="0" dirty="0" err="1">
                <a:effectLst/>
                <a:latin typeface="Quicksand" pitchFamily="2" charset="0"/>
              </a:rPr>
              <a:t>quyết</a:t>
            </a:r>
            <a:r>
              <a:rPr lang="en-US" sz="1400" b="0" i="0" dirty="0">
                <a:effectLst/>
                <a:latin typeface="Quicksand" pitchFamily="2" charset="0"/>
              </a:rPr>
              <a:t> </a:t>
            </a:r>
            <a:r>
              <a:rPr lang="en-US" sz="1400" b="0" i="0" dirty="0" err="1">
                <a:effectLst/>
                <a:latin typeface="Quicksand" pitchFamily="2" charset="0"/>
              </a:rPr>
              <a:t>các</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theo</a:t>
            </a:r>
            <a:r>
              <a:rPr lang="en-US" sz="1400" b="0" i="0" dirty="0">
                <a:effectLst/>
                <a:latin typeface="Quicksand" pitchFamily="2" charset="0"/>
              </a:rPr>
              <a:t> </a:t>
            </a:r>
            <a:r>
              <a:rPr lang="en-US" sz="1400" b="0" i="0" dirty="0" err="1">
                <a:effectLst/>
                <a:latin typeface="Quicksand" pitchFamily="2" charset="0"/>
              </a:rPr>
              <a:t>thứ</a:t>
            </a:r>
            <a:r>
              <a:rPr lang="en-US" sz="1400" b="0" i="0" dirty="0">
                <a:effectLst/>
                <a:latin typeface="Quicksand" pitchFamily="2" charset="0"/>
              </a:rPr>
              <a:t> </a:t>
            </a:r>
            <a:r>
              <a:rPr lang="en-US" sz="1400" b="0" i="0" dirty="0" err="1">
                <a:effectLst/>
                <a:latin typeface="Quicksand" pitchFamily="2" charset="0"/>
              </a:rPr>
              <a:t>tự</a:t>
            </a:r>
            <a:r>
              <a:rPr lang="en-US" sz="1400" b="0" i="0" dirty="0">
                <a:effectLst/>
                <a:latin typeface="Quicksand" pitchFamily="2" charset="0"/>
              </a:rPr>
              <a:t> </a:t>
            </a:r>
            <a:r>
              <a:rPr lang="en-US" sz="1400" b="0" i="0" dirty="0" err="1">
                <a:effectLst/>
                <a:latin typeface="Quicksand" pitchFamily="2" charset="0"/>
              </a:rPr>
              <a:t>tùy</a:t>
            </a:r>
            <a:r>
              <a:rPr lang="en-US" sz="1400" b="0" i="0" dirty="0">
                <a:effectLst/>
                <a:latin typeface="Quicksand" pitchFamily="2" charset="0"/>
              </a:rPr>
              <a:t> ý.</a:t>
            </a:r>
          </a:p>
          <a:p>
            <a:endParaRPr lang="en-US" dirty="0"/>
          </a:p>
        </p:txBody>
      </p:sp>
      <p:sp>
        <p:nvSpPr>
          <p:cNvPr id="3" name="Title 2">
            <a:extLst>
              <a:ext uri="{FF2B5EF4-FFF2-40B4-BE49-F238E27FC236}">
                <a16:creationId xmlns:a16="http://schemas.microsoft.com/office/drawing/2014/main" id="{80F7BD8B-9D15-1C58-F11E-247D1AA4DE8E}"/>
              </a:ext>
            </a:extLst>
          </p:cNvPr>
          <p:cNvSpPr>
            <a:spLocks noGrp="1"/>
          </p:cNvSpPr>
          <p:nvPr>
            <p:ph type="title"/>
          </p:nvPr>
        </p:nvSpPr>
        <p:spPr/>
        <p:txBody>
          <a:bodyPr/>
          <a:lstStyle/>
          <a:p>
            <a:r>
              <a:rPr lang="en-US" b="1" dirty="0" err="1">
                <a:latin typeface="Quicksand" pitchFamily="2" charset="0"/>
              </a:rPr>
              <a:t>Memoization</a:t>
            </a:r>
            <a:endParaRPr lang="en-US" b="1" dirty="0">
              <a:latin typeface="Quicksand" pitchFamily="2" charset="0"/>
            </a:endParaRPr>
          </a:p>
        </p:txBody>
      </p:sp>
      <p:sp>
        <p:nvSpPr>
          <p:cNvPr id="4" name="Subtitle 3">
            <a:extLst>
              <a:ext uri="{FF2B5EF4-FFF2-40B4-BE49-F238E27FC236}">
                <a16:creationId xmlns:a16="http://schemas.microsoft.com/office/drawing/2014/main" id="{8922A0F3-BE1F-F1B7-796B-7BE5335BEFEB}"/>
              </a:ext>
            </a:extLst>
          </p:cNvPr>
          <p:cNvSpPr>
            <a:spLocks noGrp="1"/>
          </p:cNvSpPr>
          <p:nvPr>
            <p:ph type="subTitle" idx="2"/>
          </p:nvPr>
        </p:nvSpPr>
        <p:spPr/>
        <p:txBody>
          <a:bodyPr/>
          <a:lstStyle/>
          <a:p>
            <a:r>
              <a:rPr lang="en-US" sz="2000" b="1" i="0" dirty="0" err="1">
                <a:effectLst/>
                <a:latin typeface="Quicksand" pitchFamily="2" charset="0"/>
              </a:rPr>
              <a:t>Ưu</a:t>
            </a:r>
            <a:r>
              <a:rPr lang="en-US" sz="2000" b="1" i="0" dirty="0">
                <a:effectLst/>
                <a:latin typeface="Quicksand" pitchFamily="2" charset="0"/>
              </a:rPr>
              <a:t> </a:t>
            </a:r>
            <a:r>
              <a:rPr lang="en-US" sz="2000" b="1" i="0" dirty="0" err="1">
                <a:effectLst/>
                <a:latin typeface="Quicksand" pitchFamily="2" charset="0"/>
              </a:rPr>
              <a:t>điểm</a:t>
            </a:r>
            <a:r>
              <a:rPr lang="en-US" sz="2000" b="1" i="0" dirty="0">
                <a:effectLst/>
                <a:latin typeface="Quicksand" pitchFamily="2" charset="0"/>
              </a:rPr>
              <a:t>:</a:t>
            </a:r>
          </a:p>
        </p:txBody>
      </p:sp>
      <p:sp>
        <p:nvSpPr>
          <p:cNvPr id="5" name="Subtitle 4">
            <a:extLst>
              <a:ext uri="{FF2B5EF4-FFF2-40B4-BE49-F238E27FC236}">
                <a16:creationId xmlns:a16="http://schemas.microsoft.com/office/drawing/2014/main" id="{6632283C-2F59-3C49-7020-552256229390}"/>
              </a:ext>
            </a:extLst>
          </p:cNvPr>
          <p:cNvSpPr>
            <a:spLocks noGrp="1"/>
          </p:cNvSpPr>
          <p:nvPr>
            <p:ph type="subTitle" idx="3"/>
          </p:nvPr>
        </p:nvSpPr>
        <p:spPr/>
        <p:txBody>
          <a:bodyPr/>
          <a:lstStyle/>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Tốn</a:t>
            </a:r>
            <a:r>
              <a:rPr lang="en-US" sz="1400" b="0" i="0" dirty="0">
                <a:effectLst/>
                <a:latin typeface="Quicksand" pitchFamily="2" charset="0"/>
              </a:rPr>
              <a:t> </a:t>
            </a:r>
            <a:r>
              <a:rPr lang="en-US" sz="1400" b="0" i="0" dirty="0" err="1">
                <a:effectLst/>
                <a:latin typeface="Quicksand" pitchFamily="2" charset="0"/>
              </a:rPr>
              <a:t>bộ</a:t>
            </a:r>
            <a:r>
              <a:rPr lang="en-US" sz="1400" b="0" i="0" dirty="0">
                <a:effectLst/>
                <a:latin typeface="Quicksand" pitchFamily="2" charset="0"/>
              </a:rPr>
              <a:t> </a:t>
            </a:r>
            <a:r>
              <a:rPr lang="en-US" sz="1400" b="0" i="0" dirty="0" err="1">
                <a:effectLst/>
                <a:latin typeface="Quicksand" pitchFamily="2" charset="0"/>
              </a:rPr>
              <a:t>nhớ</a:t>
            </a:r>
            <a:r>
              <a:rPr lang="en-US" sz="1400" b="0" i="0" dirty="0">
                <a:effectLst/>
                <a:latin typeface="Quicksand" pitchFamily="2" charset="0"/>
              </a:rPr>
              <a:t>: </a:t>
            </a:r>
            <a:r>
              <a:rPr lang="en-US" sz="1400" b="0" i="0" dirty="0" err="1">
                <a:effectLst/>
                <a:latin typeface="Quicksand" pitchFamily="2" charset="0"/>
              </a:rPr>
              <a:t>Việc</a:t>
            </a:r>
            <a:r>
              <a:rPr lang="en-US" sz="1400" b="0" i="0" dirty="0">
                <a:effectLst/>
                <a:latin typeface="Quicksand" pitchFamily="2" charset="0"/>
              </a:rPr>
              <a:t> </a:t>
            </a:r>
            <a:r>
              <a:rPr lang="en-US" sz="1400" b="0" i="0" dirty="0" err="1">
                <a:effectLst/>
                <a:latin typeface="Quicksand" pitchFamily="2" charset="0"/>
              </a:rPr>
              <a:t>lưu</a:t>
            </a:r>
            <a:r>
              <a:rPr lang="en-US" sz="1400" b="0" i="0" dirty="0">
                <a:effectLst/>
                <a:latin typeface="Quicksand" pitchFamily="2" charset="0"/>
              </a:rPr>
              <a:t> </a:t>
            </a:r>
            <a:r>
              <a:rPr lang="en-US" sz="1400" b="0" i="0" dirty="0" err="1">
                <a:effectLst/>
                <a:latin typeface="Quicksand" pitchFamily="2" charset="0"/>
              </a:rPr>
              <a:t>trữ</a:t>
            </a:r>
            <a:r>
              <a:rPr lang="en-US" sz="1400" b="0" i="0" dirty="0">
                <a:effectLst/>
                <a:latin typeface="Quicksand" pitchFamily="2" charset="0"/>
              </a:rPr>
              <a:t> </a:t>
            </a:r>
            <a:r>
              <a:rPr lang="en-US" sz="1400" b="0" i="0" dirty="0" err="1">
                <a:effectLst/>
                <a:latin typeface="Quicksand" pitchFamily="2" charset="0"/>
              </a:rPr>
              <a:t>kết</a:t>
            </a:r>
            <a:r>
              <a:rPr lang="en-US" sz="1400" b="0" i="0" dirty="0">
                <a:effectLst/>
                <a:latin typeface="Quicksand" pitchFamily="2" charset="0"/>
              </a:rPr>
              <a:t> </a:t>
            </a:r>
            <a:r>
              <a:rPr lang="en-US" sz="1400" b="0" i="0" dirty="0" err="1">
                <a:effectLst/>
                <a:latin typeface="Quicksand" pitchFamily="2" charset="0"/>
              </a:rPr>
              <a:t>quả</a:t>
            </a:r>
            <a:r>
              <a:rPr lang="en-US" sz="1400" b="0" i="0" dirty="0">
                <a:effectLst/>
                <a:latin typeface="Quicksand" pitchFamily="2" charset="0"/>
              </a:rPr>
              <a:t> </a:t>
            </a:r>
            <a:r>
              <a:rPr lang="en-US" sz="1400" b="0" i="0" dirty="0" err="1">
                <a:effectLst/>
                <a:latin typeface="Quicksand" pitchFamily="2" charset="0"/>
              </a:rPr>
              <a:t>của</a:t>
            </a:r>
            <a:r>
              <a:rPr lang="en-US" sz="1400" b="0" i="0" dirty="0">
                <a:effectLst/>
                <a:latin typeface="Quicksand" pitchFamily="2" charset="0"/>
              </a:rPr>
              <a:t> </a:t>
            </a:r>
            <a:r>
              <a:rPr lang="en-US" sz="1400" b="0" i="0" dirty="0" err="1">
                <a:effectLst/>
                <a:latin typeface="Quicksand" pitchFamily="2" charset="0"/>
              </a:rPr>
              <a:t>các</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thể</a:t>
            </a:r>
            <a:r>
              <a:rPr lang="en-US" sz="1400" b="0" i="0" dirty="0">
                <a:effectLst/>
                <a:latin typeface="Quicksand" pitchFamily="2" charset="0"/>
              </a:rPr>
              <a:t> </a:t>
            </a:r>
            <a:r>
              <a:rPr lang="en-US" sz="1400" b="0" i="0" dirty="0" err="1">
                <a:effectLst/>
                <a:latin typeface="Quicksand" pitchFamily="2" charset="0"/>
              </a:rPr>
              <a:t>tốn</a:t>
            </a:r>
            <a:r>
              <a:rPr lang="en-US" sz="1400" b="0" i="0" dirty="0">
                <a:effectLst/>
                <a:latin typeface="Quicksand" pitchFamily="2" charset="0"/>
              </a:rPr>
              <a:t> </a:t>
            </a:r>
            <a:r>
              <a:rPr lang="en-US" sz="1400" b="0" i="0" dirty="0" err="1">
                <a:effectLst/>
                <a:latin typeface="Quicksand" pitchFamily="2" charset="0"/>
              </a:rPr>
              <a:t>nhiều</a:t>
            </a:r>
            <a:r>
              <a:rPr lang="en-US" sz="1400" b="0" i="0" dirty="0">
                <a:effectLst/>
                <a:latin typeface="Quicksand" pitchFamily="2" charset="0"/>
              </a:rPr>
              <a:t> </a:t>
            </a:r>
            <a:r>
              <a:rPr lang="en-US" sz="1400" b="0" i="0" dirty="0" err="1">
                <a:effectLst/>
                <a:latin typeface="Quicksand" pitchFamily="2" charset="0"/>
              </a:rPr>
              <a:t>bộ</a:t>
            </a:r>
            <a:r>
              <a:rPr lang="en-US" sz="1400" b="0" i="0" dirty="0">
                <a:effectLst/>
                <a:latin typeface="Quicksand" pitchFamily="2" charset="0"/>
              </a:rPr>
              <a:t> </a:t>
            </a:r>
            <a:r>
              <a:rPr lang="en-US" sz="1400" b="0" i="0" dirty="0" err="1">
                <a:effectLst/>
                <a:latin typeface="Quicksand" pitchFamily="2" charset="0"/>
              </a:rPr>
              <a:t>nhớ</a:t>
            </a:r>
            <a:r>
              <a:rPr lang="en-US" sz="1400" b="0" i="0" dirty="0">
                <a:effectLst/>
                <a:latin typeface="Quicksand" pitchFamily="2" charset="0"/>
              </a:rPr>
              <a:t>.</a:t>
            </a:r>
          </a:p>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thể</a:t>
            </a:r>
            <a:r>
              <a:rPr lang="en-US" sz="1400" b="0" i="0" dirty="0">
                <a:effectLst/>
                <a:latin typeface="Quicksand" pitchFamily="2" charset="0"/>
              </a:rPr>
              <a:t> </a:t>
            </a:r>
            <a:r>
              <a:rPr lang="en-US" sz="1400" b="0" i="0" dirty="0" err="1">
                <a:effectLst/>
                <a:latin typeface="Quicksand" pitchFamily="2" charset="0"/>
              </a:rPr>
              <a:t>gặp</a:t>
            </a:r>
            <a:r>
              <a:rPr lang="en-US" sz="1400" b="0" i="0" dirty="0">
                <a:effectLst/>
                <a:latin typeface="Quicksand" pitchFamily="2" charset="0"/>
              </a:rPr>
              <a:t> </a:t>
            </a:r>
            <a:r>
              <a:rPr lang="en-US" sz="1400" b="0" i="0" dirty="0" err="1">
                <a:effectLst/>
                <a:latin typeface="Quicksand" pitchFamily="2" charset="0"/>
              </a:rPr>
              <a:t>vấn</a:t>
            </a:r>
            <a:r>
              <a:rPr lang="en-US" sz="1400" b="0" i="0" dirty="0">
                <a:effectLst/>
                <a:latin typeface="Quicksand" pitchFamily="2" charset="0"/>
              </a:rPr>
              <a:t> </a:t>
            </a:r>
            <a:r>
              <a:rPr lang="en-US" sz="1400" b="0" i="0" dirty="0" err="1">
                <a:effectLst/>
                <a:latin typeface="Quicksand" pitchFamily="2" charset="0"/>
              </a:rPr>
              <a:t>đề</a:t>
            </a:r>
            <a:r>
              <a:rPr lang="en-US" sz="1400" b="0" i="0" dirty="0">
                <a:effectLst/>
                <a:latin typeface="Quicksand" pitchFamily="2" charset="0"/>
              </a:rPr>
              <a:t> </a:t>
            </a:r>
            <a:r>
              <a:rPr lang="en-US" sz="1400" b="0" i="0" dirty="0" err="1">
                <a:effectLst/>
                <a:latin typeface="Quicksand" pitchFamily="2" charset="0"/>
              </a:rPr>
              <a:t>với</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sâu</a:t>
            </a:r>
            <a:r>
              <a:rPr lang="en-US" sz="1400" b="0" i="0" dirty="0">
                <a:effectLst/>
                <a:latin typeface="Quicksand" pitchFamily="2" charset="0"/>
              </a:rPr>
              <a:t>: Khi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a:t>
            </a: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quá</a:t>
            </a:r>
            <a:r>
              <a:rPr lang="en-US" sz="1400" b="0" i="0" dirty="0">
                <a:effectLst/>
                <a:latin typeface="Quicksand" pitchFamily="2" charset="0"/>
              </a:rPr>
              <a:t> </a:t>
            </a:r>
            <a:r>
              <a:rPr lang="en-US" sz="1400" b="0" i="0" dirty="0" err="1">
                <a:effectLst/>
                <a:latin typeface="Quicksand" pitchFamily="2" charset="0"/>
              </a:rPr>
              <a:t>nhiều</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sâu</a:t>
            </a:r>
            <a:r>
              <a:rPr lang="en-US" sz="1400" b="0" i="0" dirty="0">
                <a:effectLst/>
                <a:latin typeface="Quicksand" pitchFamily="2" charset="0"/>
              </a:rPr>
              <a:t>, </a:t>
            </a: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thể</a:t>
            </a:r>
            <a:r>
              <a:rPr lang="en-US" sz="1400" b="0" i="0" dirty="0">
                <a:effectLst/>
                <a:latin typeface="Quicksand" pitchFamily="2" charset="0"/>
              </a:rPr>
              <a:t> </a:t>
            </a:r>
            <a:r>
              <a:rPr lang="en-US" sz="1400" b="0" i="0" dirty="0" err="1">
                <a:effectLst/>
                <a:latin typeface="Quicksand" pitchFamily="2" charset="0"/>
              </a:rPr>
              <a:t>gây</a:t>
            </a:r>
            <a:r>
              <a:rPr lang="en-US" sz="1400" b="0" i="0" dirty="0">
                <a:effectLst/>
                <a:latin typeface="Quicksand" pitchFamily="2" charset="0"/>
              </a:rPr>
              <a:t> </a:t>
            </a:r>
            <a:r>
              <a:rPr lang="en-US" sz="1400" b="0" i="0" dirty="0" err="1">
                <a:effectLst/>
                <a:latin typeface="Quicksand" pitchFamily="2" charset="0"/>
              </a:rPr>
              <a:t>ra</a:t>
            </a:r>
            <a:r>
              <a:rPr lang="en-US" sz="1400" b="0" i="0" dirty="0">
                <a:effectLst/>
                <a:latin typeface="Quicksand" pitchFamily="2" charset="0"/>
              </a:rPr>
              <a:t> </a:t>
            </a:r>
            <a:r>
              <a:rPr lang="en-US" sz="1400" b="0" i="0" dirty="0" err="1">
                <a:effectLst/>
                <a:latin typeface="Quicksand" pitchFamily="2" charset="0"/>
              </a:rPr>
              <a:t>tràn</a:t>
            </a:r>
            <a:r>
              <a:rPr lang="en-US" sz="1400" b="0" i="0" dirty="0">
                <a:effectLst/>
                <a:latin typeface="Quicksand" pitchFamily="2" charset="0"/>
              </a:rPr>
              <a:t> </a:t>
            </a:r>
            <a:r>
              <a:rPr lang="en-US" sz="1400" b="0" i="0" dirty="0" err="1">
                <a:effectLst/>
                <a:latin typeface="Quicksand" pitchFamily="2" charset="0"/>
              </a:rPr>
              <a:t>bộ</a:t>
            </a:r>
            <a:r>
              <a:rPr lang="en-US" sz="1400" b="0" i="0" dirty="0">
                <a:effectLst/>
                <a:latin typeface="Quicksand" pitchFamily="2" charset="0"/>
              </a:rPr>
              <a:t> </a:t>
            </a:r>
            <a:r>
              <a:rPr lang="en-US" sz="1400" b="0" i="0" dirty="0" err="1">
                <a:effectLst/>
                <a:latin typeface="Quicksand" pitchFamily="2" charset="0"/>
              </a:rPr>
              <a:t>nhớ</a:t>
            </a:r>
            <a:r>
              <a:rPr lang="en-US" sz="1400" b="0" i="0" dirty="0">
                <a:effectLst/>
                <a:latin typeface="Quicksand" pitchFamily="2" charset="0"/>
              </a:rPr>
              <a:t> </a:t>
            </a:r>
            <a:r>
              <a:rPr lang="en-US" sz="1400" b="0" i="0" dirty="0" err="1">
                <a:effectLst/>
                <a:latin typeface="Quicksand" pitchFamily="2" charset="0"/>
              </a:rPr>
              <a:t>hoặc</a:t>
            </a:r>
            <a:r>
              <a:rPr lang="en-US" sz="1400" b="0" i="0" dirty="0">
                <a:effectLst/>
                <a:latin typeface="Quicksand" pitchFamily="2" charset="0"/>
              </a:rPr>
              <a:t> </a:t>
            </a:r>
            <a:r>
              <a:rPr lang="en-US" sz="1400" b="0" i="0" dirty="0" err="1">
                <a:effectLst/>
                <a:latin typeface="Quicksand" pitchFamily="2" charset="0"/>
              </a:rPr>
              <a:t>vượt</a:t>
            </a:r>
            <a:r>
              <a:rPr lang="en-US" sz="1400" b="0" i="0" dirty="0">
                <a:effectLst/>
                <a:latin typeface="Quicksand" pitchFamily="2" charset="0"/>
              </a:rPr>
              <a:t> </a:t>
            </a:r>
            <a:r>
              <a:rPr lang="en-US" sz="1400" b="0" i="0" dirty="0" err="1">
                <a:effectLst/>
                <a:latin typeface="Quicksand" pitchFamily="2" charset="0"/>
              </a:rPr>
              <a:t>quá</a:t>
            </a:r>
            <a:r>
              <a:rPr lang="en-US" sz="1400" b="0" i="0" dirty="0">
                <a:effectLst/>
                <a:latin typeface="Quicksand" pitchFamily="2" charset="0"/>
              </a:rPr>
              <a:t> </a:t>
            </a:r>
            <a:r>
              <a:rPr lang="en-US" sz="1400" b="0" i="0" dirty="0" err="1">
                <a:effectLst/>
                <a:latin typeface="Quicksand" pitchFamily="2" charset="0"/>
              </a:rPr>
              <a:t>giới</a:t>
            </a:r>
            <a:r>
              <a:rPr lang="en-US" sz="1400" b="0" i="0" dirty="0">
                <a:effectLst/>
                <a:latin typeface="Quicksand" pitchFamily="2" charset="0"/>
              </a:rPr>
              <a:t> </a:t>
            </a:r>
            <a:r>
              <a:rPr lang="en-US" sz="1400" b="0" i="0" dirty="0" err="1">
                <a:effectLst/>
                <a:latin typeface="Quicksand" pitchFamily="2" charset="0"/>
              </a:rPr>
              <a:t>hạn</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của</a:t>
            </a:r>
            <a:r>
              <a:rPr lang="en-US" sz="1400" b="0" i="0" dirty="0">
                <a:effectLst/>
                <a:latin typeface="Quicksand" pitchFamily="2" charset="0"/>
              </a:rPr>
              <a:t> </a:t>
            </a:r>
            <a:r>
              <a:rPr lang="en-US" sz="1400" b="0" i="0" dirty="0" err="1">
                <a:effectLst/>
                <a:latin typeface="Quicksand" pitchFamily="2" charset="0"/>
              </a:rPr>
              <a:t>ngôn</a:t>
            </a:r>
            <a:r>
              <a:rPr lang="en-US" sz="1400" b="0" i="0" dirty="0">
                <a:effectLst/>
                <a:latin typeface="Quicksand" pitchFamily="2" charset="0"/>
              </a:rPr>
              <a:t> </a:t>
            </a:r>
            <a:r>
              <a:rPr lang="en-US" sz="1400" b="0" i="0" dirty="0" err="1">
                <a:effectLst/>
                <a:latin typeface="Quicksand" pitchFamily="2" charset="0"/>
              </a:rPr>
              <a:t>ngữ</a:t>
            </a:r>
            <a:r>
              <a:rPr lang="en-US" sz="1400" b="0" i="0" dirty="0">
                <a:effectLst/>
                <a:latin typeface="Quicksand" pitchFamily="2" charset="0"/>
              </a:rPr>
              <a:t> </a:t>
            </a:r>
            <a:r>
              <a:rPr lang="en-US" sz="1400" b="0" i="0" dirty="0" err="1">
                <a:effectLst/>
                <a:latin typeface="Quicksand" pitchFamily="2" charset="0"/>
              </a:rPr>
              <a:t>lập</a:t>
            </a:r>
            <a:r>
              <a:rPr lang="en-US" sz="1400" b="0" i="0" dirty="0">
                <a:effectLst/>
                <a:latin typeface="Quicksand" pitchFamily="2" charset="0"/>
              </a:rPr>
              <a:t> </a:t>
            </a:r>
            <a:r>
              <a:rPr lang="en-US" sz="1400" b="0" i="0" dirty="0" err="1">
                <a:effectLst/>
                <a:latin typeface="Quicksand" pitchFamily="2" charset="0"/>
              </a:rPr>
              <a:t>trình</a:t>
            </a:r>
            <a:r>
              <a:rPr lang="en-US" sz="1400" b="0" i="0" dirty="0">
                <a:effectLst/>
                <a:latin typeface="Quicksand" pitchFamily="2" charset="0"/>
              </a:rPr>
              <a:t>.</a:t>
            </a:r>
          </a:p>
          <a:p>
            <a:endParaRPr lang="en-US" dirty="0"/>
          </a:p>
        </p:txBody>
      </p:sp>
      <p:sp>
        <p:nvSpPr>
          <p:cNvPr id="6" name="Subtitle 5">
            <a:extLst>
              <a:ext uri="{FF2B5EF4-FFF2-40B4-BE49-F238E27FC236}">
                <a16:creationId xmlns:a16="http://schemas.microsoft.com/office/drawing/2014/main" id="{47818381-FDD4-D6C5-07D6-B2F7780C3906}"/>
              </a:ext>
            </a:extLst>
          </p:cNvPr>
          <p:cNvSpPr>
            <a:spLocks noGrp="1"/>
          </p:cNvSpPr>
          <p:nvPr>
            <p:ph type="subTitle" idx="4"/>
          </p:nvPr>
        </p:nvSpPr>
        <p:spPr/>
        <p:txBody>
          <a:bodyPr/>
          <a:lstStyle/>
          <a:p>
            <a:r>
              <a:rPr lang="en-US" sz="2000" b="1" i="0" dirty="0" err="1">
                <a:effectLst/>
                <a:latin typeface="Quicksand" pitchFamily="2" charset="0"/>
              </a:rPr>
              <a:t>Nhược</a:t>
            </a:r>
            <a:r>
              <a:rPr lang="en-US" sz="2000" b="1" i="0" dirty="0">
                <a:effectLst/>
                <a:latin typeface="Quicksand" pitchFamily="2" charset="0"/>
              </a:rPr>
              <a:t> </a:t>
            </a:r>
            <a:r>
              <a:rPr lang="en-US" sz="2000" b="1" i="0" dirty="0" err="1">
                <a:effectLst/>
                <a:latin typeface="Quicksand" pitchFamily="2" charset="0"/>
              </a:rPr>
              <a:t>điểm</a:t>
            </a:r>
            <a:r>
              <a:rPr lang="en-US" sz="2000" b="1" i="0" dirty="0">
                <a:effectLst/>
                <a:latin typeface="Quicksand" pitchFamily="2" charset="0"/>
              </a:rPr>
              <a:t>:</a:t>
            </a:r>
          </a:p>
        </p:txBody>
      </p:sp>
      <p:grpSp>
        <p:nvGrpSpPr>
          <p:cNvPr id="12" name="Group 11">
            <a:extLst>
              <a:ext uri="{FF2B5EF4-FFF2-40B4-BE49-F238E27FC236}">
                <a16:creationId xmlns:a16="http://schemas.microsoft.com/office/drawing/2014/main" id="{8333061E-0A1C-BF0F-2AE4-3BEFA4B15680}"/>
              </a:ext>
            </a:extLst>
          </p:cNvPr>
          <p:cNvGrpSpPr/>
          <p:nvPr/>
        </p:nvGrpSpPr>
        <p:grpSpPr>
          <a:xfrm>
            <a:off x="715096" y="1242400"/>
            <a:ext cx="7713700" cy="525300"/>
            <a:chOff x="715096" y="1242400"/>
            <a:chExt cx="7713700" cy="525300"/>
          </a:xfrm>
        </p:grpSpPr>
        <p:sp>
          <p:nvSpPr>
            <p:cNvPr id="7" name="Rectangle 6">
              <a:extLst>
                <a:ext uri="{FF2B5EF4-FFF2-40B4-BE49-F238E27FC236}">
                  <a16:creationId xmlns:a16="http://schemas.microsoft.com/office/drawing/2014/main" id="{8132FD57-373B-7AED-0CC4-9DE661E2A096}"/>
                </a:ext>
              </a:extLst>
            </p:cNvPr>
            <p:cNvSpPr/>
            <p:nvPr/>
          </p:nvSpPr>
          <p:spPr>
            <a:xfrm>
              <a:off x="715096" y="1242400"/>
              <a:ext cx="7713700" cy="525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6113A10-F841-6BAD-8537-027301A08D22}"/>
                </a:ext>
              </a:extLst>
            </p:cNvPr>
            <p:cNvCxnSpPr>
              <a:stCxn id="7" idx="0"/>
              <a:endCxn id="7" idx="2"/>
            </p:cNvCxnSpPr>
            <p:nvPr/>
          </p:nvCxnSpPr>
          <p:spPr>
            <a:xfrm>
              <a:off x="4571946" y="1242400"/>
              <a:ext cx="0" cy="525300"/>
            </a:xfrm>
            <a:prstGeom prst="line">
              <a:avLst/>
            </a:prstGeom>
            <a:ln w="28575">
              <a:solidFill>
                <a:srgbClr val="4E4CB6"/>
              </a:solidFill>
            </a:ln>
          </p:spPr>
          <p:style>
            <a:lnRef idx="1">
              <a:schemeClr val="accent1"/>
            </a:lnRef>
            <a:fillRef idx="0">
              <a:schemeClr val="accent1"/>
            </a:fillRef>
            <a:effectRef idx="0">
              <a:schemeClr val="accent1"/>
            </a:effectRef>
            <a:fontRef idx="minor">
              <a:schemeClr val="tx1"/>
            </a:fontRef>
          </p:style>
        </p:cxnSp>
      </p:grpSp>
      <p:pic>
        <p:nvPicPr>
          <p:cNvPr id="9" name="Picture 8" descr="A picture containing gear, circle, design&#10;&#10;Description automatically generated">
            <a:extLst>
              <a:ext uri="{FF2B5EF4-FFF2-40B4-BE49-F238E27FC236}">
                <a16:creationId xmlns:a16="http://schemas.microsoft.com/office/drawing/2014/main" id="{9C99A6C6-CC78-15FC-84F7-EA126596BDE2}"/>
              </a:ext>
            </a:extLst>
          </p:cNvPr>
          <p:cNvPicPr>
            <a:picLocks noChangeAspect="1"/>
          </p:cNvPicPr>
          <p:nvPr/>
        </p:nvPicPr>
        <p:blipFill>
          <a:blip r:embed="rId2"/>
          <a:stretch>
            <a:fillRect/>
          </a:stretch>
        </p:blipFill>
        <p:spPr>
          <a:xfrm>
            <a:off x="-338478" y="3100386"/>
            <a:ext cx="2493609" cy="2493609"/>
          </a:xfrm>
          <a:prstGeom prst="rect">
            <a:avLst/>
          </a:prstGeom>
        </p:spPr>
      </p:pic>
    </p:spTree>
    <p:extLst>
      <p:ext uri="{BB962C8B-B14F-4D97-AF65-F5344CB8AC3E}">
        <p14:creationId xmlns:p14="http://schemas.microsoft.com/office/powerpoint/2010/main" val="1852696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down)">
                                      <p:cBhvr>
                                        <p:cTn id="11" dur="500"/>
                                        <p:tgtEl>
                                          <p:spTgt spid="2">
                                            <p:txEl>
                                              <p:pRg st="1" end="1"/>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down)">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up)">
                                      <p:cBhvr>
                                        <p:cTn id="20" dur="500"/>
                                        <p:tgtEl>
                                          <p:spTgt spid="5">
                                            <p:txEl>
                                              <p:pRg st="0" end="0"/>
                                            </p:txEl>
                                          </p:spTgt>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wipe(up)">
                                      <p:cBhvr>
                                        <p:cTn id="2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txBox="1">
            <a:spLocks noGrp="1"/>
          </p:cNvSpPr>
          <p:nvPr>
            <p:ph type="ctrTitle"/>
          </p:nvPr>
        </p:nvSpPr>
        <p:spPr>
          <a:xfrm>
            <a:off x="742927" y="2427995"/>
            <a:ext cx="3856800"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cxnSp>
        <p:nvCxnSpPr>
          <p:cNvPr id="623" name="Google Shape;623;p37"/>
          <p:cNvCxnSpPr/>
          <p:nvPr/>
        </p:nvCxnSpPr>
        <p:spPr>
          <a:xfrm>
            <a:off x="3483836" y="295749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624" name="Google Shape;624;p3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625" name="Google Shape;625;p37"/>
          <p:cNvGrpSpPr/>
          <p:nvPr/>
        </p:nvGrpSpPr>
        <p:grpSpPr>
          <a:xfrm>
            <a:off x="4902098" y="535097"/>
            <a:ext cx="3683753" cy="4073629"/>
            <a:chOff x="4825898" y="535097"/>
            <a:chExt cx="3683753" cy="4073629"/>
          </a:xfrm>
        </p:grpSpPr>
        <p:grpSp>
          <p:nvGrpSpPr>
            <p:cNvPr id="626" name="Google Shape;626;p37"/>
            <p:cNvGrpSpPr/>
            <p:nvPr/>
          </p:nvGrpSpPr>
          <p:grpSpPr>
            <a:xfrm>
              <a:off x="5416996" y="1013447"/>
              <a:ext cx="2303759" cy="3595278"/>
              <a:chOff x="5416996" y="1013447"/>
              <a:chExt cx="2303759" cy="3595278"/>
            </a:xfrm>
          </p:grpSpPr>
          <p:sp>
            <p:nvSpPr>
              <p:cNvPr id="627" name="Google Shape;627;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37"/>
            <p:cNvGrpSpPr/>
            <p:nvPr/>
          </p:nvGrpSpPr>
          <p:grpSpPr>
            <a:xfrm>
              <a:off x="4825898" y="1492688"/>
              <a:ext cx="1147199" cy="637372"/>
              <a:chOff x="315275" y="3124950"/>
              <a:chExt cx="658175" cy="365675"/>
            </a:xfrm>
          </p:grpSpPr>
          <p:sp>
            <p:nvSpPr>
              <p:cNvPr id="750" name="Google Shape;750;p3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7"/>
            <p:cNvGrpSpPr/>
            <p:nvPr/>
          </p:nvGrpSpPr>
          <p:grpSpPr>
            <a:xfrm>
              <a:off x="7112551" y="535097"/>
              <a:ext cx="1397100" cy="760518"/>
              <a:chOff x="238125" y="2409350"/>
              <a:chExt cx="760575" cy="414000"/>
            </a:xfrm>
          </p:grpSpPr>
          <p:sp>
            <p:nvSpPr>
              <p:cNvPr id="757" name="Google Shape;757;p3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Rectangle 4">
            <a:extLst>
              <a:ext uri="{FF2B5EF4-FFF2-40B4-BE49-F238E27FC236}">
                <a16:creationId xmlns:a16="http://schemas.microsoft.com/office/drawing/2014/main" id="{7146F308-A522-B7B9-7751-5F0B5460CE0A}"/>
              </a:ext>
            </a:extLst>
          </p:cNvPr>
          <p:cNvSpPr/>
          <p:nvPr/>
        </p:nvSpPr>
        <p:spPr>
          <a:xfrm>
            <a:off x="770630" y="3492594"/>
            <a:ext cx="3801370" cy="57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A83DB7-2553-27A2-0FEE-011EEDA5F9F3}"/>
              </a:ext>
            </a:extLst>
          </p:cNvPr>
          <p:cNvSpPr txBox="1"/>
          <p:nvPr/>
        </p:nvSpPr>
        <p:spPr>
          <a:xfrm>
            <a:off x="2746772" y="265331"/>
            <a:ext cx="3650456" cy="584775"/>
          </a:xfrm>
          <a:prstGeom prst="rect">
            <a:avLst/>
          </a:prstGeom>
          <a:noFill/>
        </p:spPr>
        <p:txBody>
          <a:bodyPr wrap="square" rtlCol="0">
            <a:spAutoFit/>
          </a:bodyPr>
          <a:lstStyle/>
          <a:p>
            <a:r>
              <a:rPr lang="en-US" sz="3200" b="1" dirty="0">
                <a:latin typeface="Quicksand" pitchFamily="2" charset="0"/>
              </a:rPr>
              <a:t>RECURSION TREE</a:t>
            </a:r>
          </a:p>
        </p:txBody>
      </p:sp>
      <p:pic>
        <p:nvPicPr>
          <p:cNvPr id="4" name="Picture 3">
            <a:extLst>
              <a:ext uri="{FF2B5EF4-FFF2-40B4-BE49-F238E27FC236}">
                <a16:creationId xmlns:a16="http://schemas.microsoft.com/office/drawing/2014/main" id="{439FF868-2F74-647D-D26A-A8DC8A63D253}"/>
              </a:ext>
            </a:extLst>
          </p:cNvPr>
          <p:cNvPicPr>
            <a:picLocks noChangeAspect="1"/>
          </p:cNvPicPr>
          <p:nvPr/>
        </p:nvPicPr>
        <p:blipFill>
          <a:blip r:embed="rId2"/>
          <a:stretch>
            <a:fillRect/>
          </a:stretch>
        </p:blipFill>
        <p:spPr>
          <a:xfrm>
            <a:off x="453628" y="1010043"/>
            <a:ext cx="8236744" cy="3786852"/>
          </a:xfrm>
          <a:prstGeom prst="rect">
            <a:avLst/>
          </a:prstGeom>
        </p:spPr>
      </p:pic>
    </p:spTree>
    <p:extLst>
      <p:ext uri="{BB962C8B-B14F-4D97-AF65-F5344CB8AC3E}">
        <p14:creationId xmlns:p14="http://schemas.microsoft.com/office/powerpoint/2010/main" val="434709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4986" y="174165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85" name="Google Shape;185;p22"/>
          <p:cNvSpPr txBox="1">
            <a:spLocks noGrp="1"/>
          </p:cNvSpPr>
          <p:nvPr>
            <p:ph type="subTitle" idx="1"/>
          </p:nvPr>
        </p:nvSpPr>
        <p:spPr>
          <a:xfrm>
            <a:off x="2050700" y="1741650"/>
            <a:ext cx="1992663"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Quicksand" pitchFamily="2" charset="0"/>
              </a:rPr>
              <a:t>Giới thiệu </a:t>
            </a:r>
            <a:endParaRPr b="1" dirty="0">
              <a:latin typeface="Quicksand" pitchFamily="2" charset="0"/>
            </a:endParaRPr>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latin typeface="Quicksand" pitchFamily="2" charset="0"/>
              </a:rPr>
              <a:t>Mục lục </a:t>
            </a:r>
            <a:endParaRPr b="1" dirty="0">
              <a:latin typeface="Quicksand" pitchFamily="2" charset="0"/>
            </a:endParaRPr>
          </a:p>
        </p:txBody>
      </p:sp>
      <p:cxnSp>
        <p:nvCxnSpPr>
          <p:cNvPr id="187" name="Google Shape;187;p22"/>
          <p:cNvCxnSpPr/>
          <p:nvPr/>
        </p:nvCxnSpPr>
        <p:spPr>
          <a:xfrm>
            <a:off x="1258886" y="1982992"/>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4872" y="2636043"/>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2050586" y="2636043"/>
            <a:ext cx="308577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Quicksand" pitchFamily="2" charset="0"/>
              </a:rPr>
              <a:t>Đặc điểm của bài toán </a:t>
            </a:r>
            <a:endParaRPr b="1" dirty="0">
              <a:latin typeface="Quicksand" pitchFamily="2" charset="0"/>
            </a:endParaRPr>
          </a:p>
        </p:txBody>
      </p:sp>
      <p:sp>
        <p:nvSpPr>
          <p:cNvPr id="190" name="Google Shape;190;p22"/>
          <p:cNvSpPr txBox="1">
            <a:spLocks noGrp="1"/>
          </p:cNvSpPr>
          <p:nvPr>
            <p:ph type="title" idx="5"/>
          </p:nvPr>
        </p:nvSpPr>
        <p:spPr>
          <a:xfrm>
            <a:off x="714872" y="3566156"/>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586" y="3566156"/>
            <a:ext cx="360012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Quicksand" pitchFamily="2" charset="0"/>
              </a:rPr>
              <a:t>Các cách tiếp cận bài toán </a:t>
            </a:r>
            <a:endParaRPr b="1" dirty="0">
              <a:latin typeface="Quicksand" pitchFamily="2" charset="0"/>
            </a:endParaRPr>
          </a:p>
        </p:txBody>
      </p:sp>
      <p:cxnSp>
        <p:nvCxnSpPr>
          <p:cNvPr id="194" name="Google Shape;194;p22"/>
          <p:cNvCxnSpPr/>
          <p:nvPr/>
        </p:nvCxnSpPr>
        <p:spPr>
          <a:xfrm>
            <a:off x="1258772" y="287718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8772" y="3807098"/>
            <a:ext cx="552600" cy="0"/>
          </a:xfrm>
          <a:prstGeom prst="straightConnector1">
            <a:avLst/>
          </a:prstGeom>
          <a:noFill/>
          <a:ln w="19050" cap="flat" cmpd="sng">
            <a:solidFill>
              <a:schemeClr val="dk1"/>
            </a:solidFill>
            <a:prstDash val="solid"/>
            <a:round/>
            <a:headEnd type="none" w="med" len="med"/>
            <a:tailEnd type="stealth" w="med" len="med"/>
          </a:ln>
        </p:spPr>
      </p:cxnSp>
      <p:pic>
        <p:nvPicPr>
          <p:cNvPr id="7" name="Picture 6" descr="A cartoon of a robot&#10;&#10;Description automatically generated with medium confidence">
            <a:extLst>
              <a:ext uri="{FF2B5EF4-FFF2-40B4-BE49-F238E27FC236}">
                <a16:creationId xmlns:a16="http://schemas.microsoft.com/office/drawing/2014/main" id="{292A4A09-D061-D2CB-2700-70C736CB7F91}"/>
              </a:ext>
            </a:extLst>
          </p:cNvPr>
          <p:cNvPicPr>
            <a:picLocks noChangeAspect="1"/>
          </p:cNvPicPr>
          <p:nvPr/>
        </p:nvPicPr>
        <p:blipFill>
          <a:blip r:embed="rId3"/>
          <a:stretch>
            <a:fillRect/>
          </a:stretch>
        </p:blipFill>
        <p:spPr>
          <a:xfrm flipH="1">
            <a:off x="5561204" y="1741650"/>
            <a:ext cx="3189150" cy="3189150"/>
          </a:xfrm>
          <a:prstGeom prst="rect">
            <a:avLst/>
          </a:prstGeom>
        </p:spPr>
      </p:pic>
      <p:sp>
        <p:nvSpPr>
          <p:cNvPr id="2" name="Rectangle 1">
            <a:extLst>
              <a:ext uri="{FF2B5EF4-FFF2-40B4-BE49-F238E27FC236}">
                <a16:creationId xmlns:a16="http://schemas.microsoft.com/office/drawing/2014/main" id="{E02DD110-CCD4-F62F-4C91-F9DC78D164B2}"/>
              </a:ext>
            </a:extLst>
          </p:cNvPr>
          <p:cNvSpPr/>
          <p:nvPr/>
        </p:nvSpPr>
        <p:spPr>
          <a:xfrm>
            <a:off x="714758" y="685801"/>
            <a:ext cx="1528380" cy="4578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5">
                                            <p:txEl>
                                              <p:pRg st="0" end="0"/>
                                            </p:txEl>
                                          </p:spTgt>
                                        </p:tgtEl>
                                        <p:attrNameLst>
                                          <p:attrName>style.visibility</p:attrName>
                                        </p:attrNameLst>
                                      </p:cBhvr>
                                      <p:to>
                                        <p:strVal val="visible"/>
                                      </p:to>
                                    </p:set>
                                    <p:animEffect transition="in" filter="fade">
                                      <p:cBhvr>
                                        <p:cTn id="10" dur="500"/>
                                        <p:tgtEl>
                                          <p:spTgt spid="18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7"/>
                                        </p:tgtEl>
                                        <p:attrNameLst>
                                          <p:attrName>style.visibility</p:attrName>
                                        </p:attrNameLst>
                                      </p:cBhvr>
                                      <p:to>
                                        <p:strVal val="visible"/>
                                      </p:to>
                                    </p:set>
                                    <p:animEffect transition="in" filter="fade">
                                      <p:cBhvr>
                                        <p:cTn id="13" dur="500"/>
                                        <p:tgtEl>
                                          <p:spTgt spid="18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9">
                                            <p:txEl>
                                              <p:pRg st="0" end="0"/>
                                            </p:txEl>
                                          </p:spTgt>
                                        </p:tgtEl>
                                        <p:attrNameLst>
                                          <p:attrName>style.visibility</p:attrName>
                                        </p:attrNameLst>
                                      </p:cBhvr>
                                      <p:to>
                                        <p:strVal val="visible"/>
                                      </p:to>
                                    </p:set>
                                    <p:animEffect transition="in" filter="fade">
                                      <p:cBhvr>
                                        <p:cTn id="21" dur="500"/>
                                        <p:tgtEl>
                                          <p:spTgt spid="189">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94"/>
                                        </p:tgtEl>
                                        <p:attrNameLst>
                                          <p:attrName>style.visibility</p:attrName>
                                        </p:attrNameLst>
                                      </p:cBhvr>
                                      <p:to>
                                        <p:strVal val="visible"/>
                                      </p:to>
                                    </p:set>
                                    <p:animEffect transition="in" filter="fade">
                                      <p:cBhvr>
                                        <p:cTn id="25" dur="500"/>
                                        <p:tgtEl>
                                          <p:spTgt spid="194"/>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90"/>
                                        </p:tgtEl>
                                        <p:attrNameLst>
                                          <p:attrName>style.visibility</p:attrName>
                                        </p:attrNameLst>
                                      </p:cBhvr>
                                      <p:to>
                                        <p:strVal val="visible"/>
                                      </p:to>
                                    </p:set>
                                    <p:animEffect transition="in" filter="fade">
                                      <p:cBhvr>
                                        <p:cTn id="29" dur="500"/>
                                        <p:tgtEl>
                                          <p:spTgt spid="19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91">
                                            <p:txEl>
                                              <p:pRg st="0" end="0"/>
                                            </p:txEl>
                                          </p:spTgt>
                                        </p:tgtEl>
                                        <p:attrNameLst>
                                          <p:attrName>style.visibility</p:attrName>
                                        </p:attrNameLst>
                                      </p:cBhvr>
                                      <p:to>
                                        <p:strVal val="visible"/>
                                      </p:to>
                                    </p:set>
                                    <p:animEffect transition="in" filter="fade">
                                      <p:cBhvr>
                                        <p:cTn id="33" dur="500"/>
                                        <p:tgtEl>
                                          <p:spTgt spid="191">
                                            <p:txEl>
                                              <p:pRg st="0" end="0"/>
                                            </p:txEl>
                                          </p:spTgt>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build="p"/>
      <p:bldP spid="188" grpId="0"/>
      <p:bldP spid="189" grpId="0" build="p"/>
      <p:bldP spid="190" grpId="0"/>
      <p:bldP spid="19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1"/>
                </a:solidFill>
                <a:latin typeface="Quicksand" pitchFamily="2" charset="0"/>
              </a:rPr>
              <a:t>Dynamic programming</a:t>
            </a:r>
            <a:r>
              <a:rPr lang="vi-VN" b="1" dirty="0">
                <a:solidFill>
                  <a:schemeClr val="tx1"/>
                </a:solidFill>
                <a:latin typeface="Quicksand" pitchFamily="2" charset="0"/>
              </a:rPr>
              <a:t> </a:t>
            </a:r>
            <a:br>
              <a:rPr lang="vi-VN" b="1" dirty="0">
                <a:solidFill>
                  <a:schemeClr val="tx1"/>
                </a:solidFill>
                <a:latin typeface="Quicksand" pitchFamily="2" charset="0"/>
              </a:rPr>
            </a:br>
            <a:r>
              <a:rPr lang="vi-VN" b="1" dirty="0">
                <a:solidFill>
                  <a:schemeClr val="tx1"/>
                </a:solidFill>
                <a:latin typeface="Quicksand" pitchFamily="2" charset="0"/>
              </a:rPr>
              <a:t>là gì </a:t>
            </a:r>
            <a:r>
              <a:rPr lang="en-US" b="1" dirty="0">
                <a:solidFill>
                  <a:schemeClr val="tx1"/>
                </a:solidFill>
                <a:latin typeface="Quicksand" pitchFamily="2" charset="0"/>
              </a:rPr>
              <a:t> </a:t>
            </a:r>
            <a:endParaRPr b="1" dirty="0">
              <a:solidFill>
                <a:schemeClr val="tx1"/>
              </a:solidFill>
              <a:latin typeface="Quicksand" pitchFamily="2" charset="0"/>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Quicksand" pitchFamily="2" charset="0"/>
              </a:rPr>
              <a:t>01</a:t>
            </a:r>
            <a:endParaRPr b="1" dirty="0">
              <a:latin typeface="Quicksand" pitchFamily="2" charset="0"/>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pic>
        <p:nvPicPr>
          <p:cNvPr id="3" name="Picture 2" descr="A cartoon of a robot holding a computer&#10;&#10;Description automatically generated with medium confidence">
            <a:extLst>
              <a:ext uri="{FF2B5EF4-FFF2-40B4-BE49-F238E27FC236}">
                <a16:creationId xmlns:a16="http://schemas.microsoft.com/office/drawing/2014/main" id="{ED960883-3999-EBD8-7180-33E19E5A1957}"/>
              </a:ext>
            </a:extLst>
          </p:cNvPr>
          <p:cNvPicPr>
            <a:picLocks noChangeAspect="1"/>
          </p:cNvPicPr>
          <p:nvPr/>
        </p:nvPicPr>
        <p:blipFill>
          <a:blip r:embed="rId3"/>
          <a:stretch>
            <a:fillRect/>
          </a:stretch>
        </p:blipFill>
        <p:spPr>
          <a:xfrm flipH="1">
            <a:off x="6119472" y="2721769"/>
            <a:ext cx="3546022" cy="354602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FD7A-A97A-090E-CEA6-90B68208D6DB}"/>
              </a:ext>
            </a:extLst>
          </p:cNvPr>
          <p:cNvSpPr>
            <a:spLocks noGrp="1"/>
          </p:cNvSpPr>
          <p:nvPr>
            <p:ph type="title"/>
          </p:nvPr>
        </p:nvSpPr>
        <p:spPr/>
        <p:txBody>
          <a:bodyPr/>
          <a:lstStyle/>
          <a:p>
            <a:r>
              <a:rPr lang="vi-VN" dirty="0">
                <a:solidFill>
                  <a:schemeClr val="accent3"/>
                </a:solidFill>
              </a:rPr>
              <a:t>01</a:t>
            </a:r>
            <a:r>
              <a:rPr lang="vi-VN" dirty="0"/>
              <a:t>    </a:t>
            </a:r>
            <a:r>
              <a:rPr lang="vi-VN" dirty="0">
                <a:sym typeface="Wingdings" panose="05000000000000000000" pitchFamily="2" charset="2"/>
              </a:rPr>
              <a:t>   </a:t>
            </a:r>
            <a:r>
              <a:rPr lang="en-US" dirty="0"/>
              <a:t>Dynamic programming </a:t>
            </a:r>
            <a:r>
              <a:rPr lang="en-US" dirty="0" err="1"/>
              <a:t>là</a:t>
            </a:r>
            <a:r>
              <a:rPr lang="en-US" dirty="0"/>
              <a:t> </a:t>
            </a:r>
            <a:r>
              <a:rPr lang="en-US" dirty="0" err="1"/>
              <a:t>gì</a:t>
            </a:r>
            <a:r>
              <a:rPr lang="en-US" dirty="0"/>
              <a:t> </a:t>
            </a:r>
          </a:p>
        </p:txBody>
      </p:sp>
      <p:cxnSp>
        <p:nvCxnSpPr>
          <p:cNvPr id="3" name="Google Shape;203;p23">
            <a:extLst>
              <a:ext uri="{FF2B5EF4-FFF2-40B4-BE49-F238E27FC236}">
                <a16:creationId xmlns:a16="http://schemas.microsoft.com/office/drawing/2014/main" id="{01741064-C7A2-C5AF-1D54-ED29D9ACD1FA}"/>
              </a:ext>
            </a:extLst>
          </p:cNvPr>
          <p:cNvCxnSpPr/>
          <p:nvPr/>
        </p:nvCxnSpPr>
        <p:spPr>
          <a:xfrm>
            <a:off x="1316331" y="880762"/>
            <a:ext cx="552600" cy="0"/>
          </a:xfrm>
          <a:prstGeom prst="straightConnector1">
            <a:avLst/>
          </a:prstGeom>
          <a:noFill/>
          <a:ln w="19050" cap="flat" cmpd="sng">
            <a:solidFill>
              <a:schemeClr val="dk1"/>
            </a:solidFill>
            <a:prstDash val="solid"/>
            <a:round/>
            <a:headEnd type="none" w="med" len="med"/>
            <a:tailEnd type="stealth" w="med" len="med"/>
          </a:ln>
        </p:spPr>
      </p:cxnSp>
      <p:sp>
        <p:nvSpPr>
          <p:cNvPr id="4" name="TextBox 3">
            <a:extLst>
              <a:ext uri="{FF2B5EF4-FFF2-40B4-BE49-F238E27FC236}">
                <a16:creationId xmlns:a16="http://schemas.microsoft.com/office/drawing/2014/main" id="{C434238A-E4F2-8F15-C27D-2294C9967079}"/>
              </a:ext>
            </a:extLst>
          </p:cNvPr>
          <p:cNvSpPr txBox="1"/>
          <p:nvPr/>
        </p:nvSpPr>
        <p:spPr>
          <a:xfrm>
            <a:off x="715100" y="1787515"/>
            <a:ext cx="7393781" cy="954107"/>
          </a:xfrm>
          <a:prstGeom prst="rect">
            <a:avLst/>
          </a:prstGeom>
          <a:noFill/>
          <a:ln w="38100">
            <a:solidFill>
              <a:schemeClr val="accent1"/>
            </a:solidFill>
          </a:ln>
        </p:spPr>
        <p:txBody>
          <a:bodyPr wrap="square" rtlCol="0">
            <a:spAutoFit/>
          </a:bodyPr>
          <a:lstStyle/>
          <a:p>
            <a:r>
              <a:rPr lang="vi-VN" dirty="0" err="1">
                <a:ln>
                  <a:solidFill>
                    <a:sysClr val="windowText" lastClr="000000"/>
                  </a:solidFill>
                </a:ln>
                <a:solidFill>
                  <a:sysClr val="windowText" lastClr="000000"/>
                </a:solidFill>
                <a:latin typeface="Quicksand" pitchFamily="2" charset="0"/>
              </a:rPr>
              <a:t>Dynamic</a:t>
            </a:r>
            <a:r>
              <a:rPr lang="vi-VN" dirty="0">
                <a:ln>
                  <a:solidFill>
                    <a:sysClr val="windowText" lastClr="000000"/>
                  </a:solidFill>
                </a:ln>
                <a:solidFill>
                  <a:sysClr val="windowText" lastClr="000000"/>
                </a:solidFill>
                <a:latin typeface="Quicksand" pitchFamily="2" charset="0"/>
              </a:rPr>
              <a:t> </a:t>
            </a:r>
            <a:r>
              <a:rPr lang="vi-VN" dirty="0" err="1">
                <a:ln>
                  <a:solidFill>
                    <a:sysClr val="windowText" lastClr="000000"/>
                  </a:solidFill>
                </a:ln>
                <a:solidFill>
                  <a:sysClr val="windowText" lastClr="000000"/>
                </a:solidFill>
                <a:latin typeface="Quicksand" pitchFamily="2" charset="0"/>
              </a:rPr>
              <a:t>programming</a:t>
            </a:r>
            <a:r>
              <a:rPr lang="vi-VN" dirty="0">
                <a:ln>
                  <a:solidFill>
                    <a:sysClr val="windowText" lastClr="000000"/>
                  </a:solidFill>
                </a:ln>
                <a:solidFill>
                  <a:sysClr val="windowText" lastClr="000000"/>
                </a:solidFill>
                <a:latin typeface="Quicksand" pitchFamily="2" charset="0"/>
              </a:rPr>
              <a:t> là một kỹ thuật giải quyết các bài toán tối ưu có các bài toán con chồng chéo. Nó được phát triển bởi </a:t>
            </a:r>
            <a:r>
              <a:rPr lang="vi-VN" dirty="0" err="1">
                <a:ln>
                  <a:solidFill>
                    <a:sysClr val="windowText" lastClr="000000"/>
                  </a:solidFill>
                </a:ln>
                <a:solidFill>
                  <a:sysClr val="windowText" lastClr="000000"/>
                </a:solidFill>
                <a:latin typeface="Quicksand" pitchFamily="2" charset="0"/>
              </a:rPr>
              <a:t>Richard</a:t>
            </a:r>
            <a:r>
              <a:rPr lang="vi-VN" dirty="0">
                <a:ln>
                  <a:solidFill>
                    <a:sysClr val="windowText" lastClr="000000"/>
                  </a:solidFill>
                </a:ln>
                <a:solidFill>
                  <a:sysClr val="windowText" lastClr="000000"/>
                </a:solidFill>
                <a:latin typeface="Quicksand" pitchFamily="2" charset="0"/>
              </a:rPr>
              <a:t> </a:t>
            </a:r>
            <a:r>
              <a:rPr lang="vi-VN" dirty="0" err="1">
                <a:ln>
                  <a:solidFill>
                    <a:sysClr val="windowText" lastClr="000000"/>
                  </a:solidFill>
                </a:ln>
                <a:solidFill>
                  <a:sysClr val="windowText" lastClr="000000"/>
                </a:solidFill>
                <a:latin typeface="Quicksand" pitchFamily="2" charset="0"/>
              </a:rPr>
              <a:t>Bellman</a:t>
            </a:r>
            <a:r>
              <a:rPr lang="vi-VN" dirty="0">
                <a:ln>
                  <a:solidFill>
                    <a:sysClr val="windowText" lastClr="000000"/>
                  </a:solidFill>
                </a:ln>
                <a:solidFill>
                  <a:sysClr val="windowText" lastClr="000000"/>
                </a:solidFill>
                <a:latin typeface="Quicksand" pitchFamily="2" charset="0"/>
              </a:rPr>
              <a:t>, một nhà toán học nổi tiếng ở Mỹ, trong những năm 1950 như một phương pháp chung để tối ưu hóa các quyết định đa giai đoạn.</a:t>
            </a:r>
          </a:p>
        </p:txBody>
      </p:sp>
      <p:pic>
        <p:nvPicPr>
          <p:cNvPr id="6" name="Picture 5" descr="A cartoon of a robot pointing at a light bulb&#10;&#10;Description automatically generated with medium confidence">
            <a:extLst>
              <a:ext uri="{FF2B5EF4-FFF2-40B4-BE49-F238E27FC236}">
                <a16:creationId xmlns:a16="http://schemas.microsoft.com/office/drawing/2014/main" id="{EC20618B-8750-7B8B-4223-93B710011110}"/>
              </a:ext>
            </a:extLst>
          </p:cNvPr>
          <p:cNvPicPr>
            <a:picLocks noChangeAspect="1"/>
          </p:cNvPicPr>
          <p:nvPr/>
        </p:nvPicPr>
        <p:blipFill>
          <a:blip r:embed="rId2"/>
          <a:stretch>
            <a:fillRect/>
          </a:stretch>
        </p:blipFill>
        <p:spPr>
          <a:xfrm flipH="1">
            <a:off x="6622256" y="2400299"/>
            <a:ext cx="2678905" cy="2678905"/>
          </a:xfrm>
          <a:prstGeom prst="rect">
            <a:avLst/>
          </a:prstGeom>
        </p:spPr>
      </p:pic>
    </p:spTree>
    <p:extLst>
      <p:ext uri="{BB962C8B-B14F-4D97-AF65-F5344CB8AC3E}">
        <p14:creationId xmlns:p14="http://schemas.microsoft.com/office/powerpoint/2010/main" val="1761003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3" name="Picture 2" descr="A cartoon of a robot holding a book&#10;&#10;Description automatically generated with medium confidence">
            <a:extLst>
              <a:ext uri="{FF2B5EF4-FFF2-40B4-BE49-F238E27FC236}">
                <a16:creationId xmlns:a16="http://schemas.microsoft.com/office/drawing/2014/main" id="{1655E936-D050-D241-EDF9-9AFFAB7B72A0}"/>
              </a:ext>
            </a:extLst>
          </p:cNvPr>
          <p:cNvPicPr>
            <a:picLocks noChangeAspect="1"/>
          </p:cNvPicPr>
          <p:nvPr/>
        </p:nvPicPr>
        <p:blipFill>
          <a:blip r:embed="rId3"/>
          <a:stretch>
            <a:fillRect/>
          </a:stretch>
        </p:blipFill>
        <p:spPr>
          <a:xfrm flipH="1">
            <a:off x="6055177" y="2747621"/>
            <a:ext cx="3245985" cy="3245985"/>
          </a:xfrm>
          <a:prstGeom prst="rect">
            <a:avLst/>
          </a:prstGeom>
        </p:spPr>
      </p:pic>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solidFill>
                  <a:schemeClr val="tx1"/>
                </a:solidFill>
                <a:latin typeface="Quicksand" pitchFamily="2" charset="0"/>
              </a:rPr>
              <a:t>Đặc điểm của </a:t>
            </a:r>
            <a:r>
              <a:rPr lang="vi-VN" b="1" dirty="0" err="1">
                <a:solidFill>
                  <a:schemeClr val="tx1"/>
                </a:solidFill>
                <a:latin typeface="Quicksand" pitchFamily="2" charset="0"/>
              </a:rPr>
              <a:t>Dynamic</a:t>
            </a:r>
            <a:r>
              <a:rPr lang="vi-VN" b="1" dirty="0">
                <a:solidFill>
                  <a:schemeClr val="tx1"/>
                </a:solidFill>
                <a:latin typeface="Quicksand" pitchFamily="2" charset="0"/>
              </a:rPr>
              <a:t> </a:t>
            </a:r>
            <a:r>
              <a:rPr lang="vi-VN" b="1" dirty="0" err="1">
                <a:solidFill>
                  <a:schemeClr val="tx1"/>
                </a:solidFill>
                <a:latin typeface="Quicksand" pitchFamily="2" charset="0"/>
              </a:rPr>
              <a:t>programming</a:t>
            </a:r>
            <a:endParaRPr b="1" dirty="0">
              <a:solidFill>
                <a:schemeClr val="tx1"/>
              </a:solidFill>
              <a:latin typeface="Quicksand" pitchFamily="2" charset="0"/>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latin typeface="Quicksand" pitchFamily="2" charset="0"/>
              </a:rPr>
              <a:t>02</a:t>
            </a:r>
            <a:endParaRPr b="1" dirty="0">
              <a:latin typeface="Quicksand" pitchFamily="2" charset="0"/>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39967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FFB-7D1A-225D-4860-BC6260BDAA5D}"/>
              </a:ext>
            </a:extLst>
          </p:cNvPr>
          <p:cNvSpPr>
            <a:spLocks noGrp="1"/>
          </p:cNvSpPr>
          <p:nvPr>
            <p:ph type="title"/>
          </p:nvPr>
        </p:nvSpPr>
        <p:spPr>
          <a:xfrm>
            <a:off x="715050" y="349261"/>
            <a:ext cx="7713900" cy="1215219"/>
          </a:xfrm>
        </p:spPr>
        <p:txBody>
          <a:bodyPr/>
          <a:lstStyle/>
          <a:p>
            <a:r>
              <a:rPr lang="en-US" b="1" dirty="0">
                <a:latin typeface="Quicksand" pitchFamily="2" charset="0"/>
              </a:rPr>
              <a:t>Overlapping Subproblems (</a:t>
            </a:r>
            <a:r>
              <a:rPr lang="en-US" b="1" dirty="0" err="1">
                <a:latin typeface="Quicksand" pitchFamily="2" charset="0"/>
              </a:rPr>
              <a:t>Các</a:t>
            </a:r>
            <a:r>
              <a:rPr lang="en-US" b="1" dirty="0">
                <a:latin typeface="Quicksand" pitchFamily="2" charset="0"/>
              </a:rPr>
              <a:t> </a:t>
            </a:r>
            <a:r>
              <a:rPr lang="en-US" b="1" dirty="0" err="1">
                <a:latin typeface="Quicksand" pitchFamily="2" charset="0"/>
              </a:rPr>
              <a:t>bài</a:t>
            </a:r>
            <a:r>
              <a:rPr lang="en-US" b="1" dirty="0">
                <a:latin typeface="Quicksand" pitchFamily="2" charset="0"/>
              </a:rPr>
              <a:t> </a:t>
            </a:r>
            <a:r>
              <a:rPr lang="en-US" b="1" dirty="0" err="1">
                <a:latin typeface="Quicksand" pitchFamily="2" charset="0"/>
              </a:rPr>
              <a:t>toán</a:t>
            </a:r>
            <a:r>
              <a:rPr lang="en-US" b="1" dirty="0">
                <a:latin typeface="Quicksand" pitchFamily="2" charset="0"/>
              </a:rPr>
              <a:t> con </a:t>
            </a:r>
            <a:r>
              <a:rPr lang="en-US" b="1" dirty="0" err="1">
                <a:latin typeface="Quicksand" pitchFamily="2" charset="0"/>
              </a:rPr>
              <a:t>chồng</a:t>
            </a:r>
            <a:r>
              <a:rPr lang="en-US" b="1" dirty="0">
                <a:latin typeface="Quicksand" pitchFamily="2" charset="0"/>
              </a:rPr>
              <a:t> </a:t>
            </a:r>
            <a:r>
              <a:rPr lang="en-US" b="1" dirty="0" err="1">
                <a:latin typeface="Quicksand" pitchFamily="2" charset="0"/>
              </a:rPr>
              <a:t>chéo</a:t>
            </a:r>
            <a:r>
              <a:rPr lang="en-US" b="1" dirty="0">
                <a:latin typeface="Quicksand" pitchFamily="2" charset="0"/>
              </a:rPr>
              <a:t>)</a:t>
            </a:r>
            <a:br>
              <a:rPr lang="en-US" dirty="0">
                <a:latin typeface="Quicksand" pitchFamily="2" charset="0"/>
              </a:rPr>
            </a:br>
            <a:endParaRPr lang="en-US" dirty="0">
              <a:latin typeface="Quicksand" pitchFamily="2" charset="0"/>
            </a:endParaRPr>
          </a:p>
        </p:txBody>
      </p:sp>
      <p:sp>
        <p:nvSpPr>
          <p:cNvPr id="5" name="Rectangle: Rounded Corners 4">
            <a:extLst>
              <a:ext uri="{FF2B5EF4-FFF2-40B4-BE49-F238E27FC236}">
                <a16:creationId xmlns:a16="http://schemas.microsoft.com/office/drawing/2014/main" id="{2F28BDE3-8DF9-E320-599D-636AACCC7812}"/>
              </a:ext>
            </a:extLst>
          </p:cNvPr>
          <p:cNvSpPr/>
          <p:nvPr/>
        </p:nvSpPr>
        <p:spPr>
          <a:xfrm>
            <a:off x="1387112" y="2129399"/>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0677662-0DC8-F1C0-47F6-6782DD89EBC1}"/>
              </a:ext>
            </a:extLst>
          </p:cNvPr>
          <p:cNvSpPr/>
          <p:nvPr/>
        </p:nvSpPr>
        <p:spPr>
          <a:xfrm>
            <a:off x="1015639" y="1768118"/>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F1C289D-6916-9114-FB07-2EFD6078AB3D}"/>
              </a:ext>
            </a:extLst>
          </p:cNvPr>
          <p:cNvSpPr txBox="1"/>
          <p:nvPr/>
        </p:nvSpPr>
        <p:spPr>
          <a:xfrm>
            <a:off x="1387112" y="2233049"/>
            <a:ext cx="2013407" cy="307777"/>
          </a:xfrm>
          <a:prstGeom prst="rect">
            <a:avLst/>
          </a:prstGeom>
          <a:noFill/>
        </p:spPr>
        <p:txBody>
          <a:bodyPr wrap="square" rtlCol="0">
            <a:spAutoFit/>
          </a:bodyPr>
          <a:lstStyle/>
          <a:p>
            <a:r>
              <a:rPr lang="en-US" b="1" dirty="0">
                <a:latin typeface="Quicksand" pitchFamily="2" charset="0"/>
              </a:rPr>
              <a:t>Fibonacci Sequence</a:t>
            </a:r>
          </a:p>
        </p:txBody>
      </p:sp>
      <p:sp>
        <p:nvSpPr>
          <p:cNvPr id="20" name="TextBox 19">
            <a:extLst>
              <a:ext uri="{FF2B5EF4-FFF2-40B4-BE49-F238E27FC236}">
                <a16:creationId xmlns:a16="http://schemas.microsoft.com/office/drawing/2014/main" id="{FC3FECF7-2865-6659-03CC-F088AFFE7E26}"/>
              </a:ext>
            </a:extLst>
          </p:cNvPr>
          <p:cNvSpPr txBox="1"/>
          <p:nvPr/>
        </p:nvSpPr>
        <p:spPr>
          <a:xfrm>
            <a:off x="1084827" y="1858571"/>
            <a:ext cx="414337" cy="369332"/>
          </a:xfrm>
          <a:prstGeom prst="rect">
            <a:avLst/>
          </a:prstGeom>
          <a:noFill/>
        </p:spPr>
        <p:txBody>
          <a:bodyPr wrap="square" rtlCol="0">
            <a:spAutoFit/>
          </a:bodyPr>
          <a:lstStyle/>
          <a:p>
            <a:r>
              <a:rPr lang="vi-VN" sz="1800" b="1" dirty="0">
                <a:latin typeface="Quicksand" pitchFamily="2" charset="0"/>
              </a:rPr>
              <a:t>01</a:t>
            </a:r>
            <a:endParaRPr lang="en-US" sz="1800" b="1" dirty="0">
              <a:latin typeface="Quicksand" pitchFamily="2" charset="0"/>
            </a:endParaRPr>
          </a:p>
        </p:txBody>
      </p:sp>
      <p:sp>
        <p:nvSpPr>
          <p:cNvPr id="3" name="Rectangle: Rounded Corners 2">
            <a:extLst>
              <a:ext uri="{FF2B5EF4-FFF2-40B4-BE49-F238E27FC236}">
                <a16:creationId xmlns:a16="http://schemas.microsoft.com/office/drawing/2014/main" id="{6A03AD4A-E7DC-9580-4AC3-9E79BD8B4992}"/>
              </a:ext>
            </a:extLst>
          </p:cNvPr>
          <p:cNvSpPr/>
          <p:nvPr/>
        </p:nvSpPr>
        <p:spPr>
          <a:xfrm>
            <a:off x="6139466" y="2115270"/>
            <a:ext cx="1997265"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A5EF771-0692-29FA-90A8-7CDC93B0AE6D}"/>
              </a:ext>
            </a:extLst>
          </p:cNvPr>
          <p:cNvSpPr/>
          <p:nvPr/>
        </p:nvSpPr>
        <p:spPr>
          <a:xfrm>
            <a:off x="5767993" y="1753989"/>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7A718F-1D09-7BEB-2545-0642B9FA04DE}"/>
              </a:ext>
            </a:extLst>
          </p:cNvPr>
          <p:cNvSpPr txBox="1"/>
          <p:nvPr/>
        </p:nvSpPr>
        <p:spPr>
          <a:xfrm>
            <a:off x="6139466" y="2218920"/>
            <a:ext cx="2013407" cy="307777"/>
          </a:xfrm>
          <a:prstGeom prst="rect">
            <a:avLst/>
          </a:prstGeom>
          <a:noFill/>
        </p:spPr>
        <p:txBody>
          <a:bodyPr wrap="square" rtlCol="0">
            <a:spAutoFit/>
          </a:bodyPr>
          <a:lstStyle/>
          <a:p>
            <a:r>
              <a:rPr lang="en-US" b="1" dirty="0">
                <a:latin typeface="Quicksand" pitchFamily="2" charset="0"/>
              </a:rPr>
              <a:t>Edit Distance</a:t>
            </a:r>
          </a:p>
        </p:txBody>
      </p:sp>
      <p:sp>
        <p:nvSpPr>
          <p:cNvPr id="9" name="TextBox 8">
            <a:extLst>
              <a:ext uri="{FF2B5EF4-FFF2-40B4-BE49-F238E27FC236}">
                <a16:creationId xmlns:a16="http://schemas.microsoft.com/office/drawing/2014/main" id="{1A4CC43E-98AC-39C8-571D-B9677A22C126}"/>
              </a:ext>
            </a:extLst>
          </p:cNvPr>
          <p:cNvSpPr txBox="1"/>
          <p:nvPr/>
        </p:nvSpPr>
        <p:spPr>
          <a:xfrm>
            <a:off x="5802587" y="1857491"/>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4</a:t>
            </a:r>
          </a:p>
        </p:txBody>
      </p:sp>
      <p:sp>
        <p:nvSpPr>
          <p:cNvPr id="10" name="Rectangle: Rounded Corners 9">
            <a:extLst>
              <a:ext uri="{FF2B5EF4-FFF2-40B4-BE49-F238E27FC236}">
                <a16:creationId xmlns:a16="http://schemas.microsoft.com/office/drawing/2014/main" id="{0A33F536-38E1-1D17-290C-8C2937833314}"/>
              </a:ext>
            </a:extLst>
          </p:cNvPr>
          <p:cNvSpPr/>
          <p:nvPr/>
        </p:nvSpPr>
        <p:spPr>
          <a:xfrm>
            <a:off x="1393137" y="3797154"/>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352CC7-EB5D-26C3-5821-5A7832449F7C}"/>
              </a:ext>
            </a:extLst>
          </p:cNvPr>
          <p:cNvSpPr/>
          <p:nvPr/>
        </p:nvSpPr>
        <p:spPr>
          <a:xfrm>
            <a:off x="1021664" y="3435873"/>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CDCBCB5-4814-712C-2276-00D38538744B}"/>
              </a:ext>
            </a:extLst>
          </p:cNvPr>
          <p:cNvSpPr txBox="1"/>
          <p:nvPr/>
        </p:nvSpPr>
        <p:spPr>
          <a:xfrm>
            <a:off x="1393137" y="3900804"/>
            <a:ext cx="2013407" cy="307777"/>
          </a:xfrm>
          <a:prstGeom prst="rect">
            <a:avLst/>
          </a:prstGeom>
          <a:noFill/>
        </p:spPr>
        <p:txBody>
          <a:bodyPr wrap="square" rtlCol="0">
            <a:spAutoFit/>
          </a:bodyPr>
          <a:lstStyle/>
          <a:p>
            <a:r>
              <a:rPr lang="en-US" b="1">
                <a:latin typeface="Quicksand" pitchFamily="2" charset="0"/>
              </a:rPr>
              <a:t>Knapsack Problem</a:t>
            </a:r>
            <a:endParaRPr lang="en-US" b="1" dirty="0">
              <a:latin typeface="Quicksand" pitchFamily="2" charset="0"/>
            </a:endParaRPr>
          </a:p>
        </p:txBody>
      </p:sp>
      <p:sp>
        <p:nvSpPr>
          <p:cNvPr id="13" name="TextBox 12">
            <a:extLst>
              <a:ext uri="{FF2B5EF4-FFF2-40B4-BE49-F238E27FC236}">
                <a16:creationId xmlns:a16="http://schemas.microsoft.com/office/drawing/2014/main" id="{09B8BCE0-7975-A979-6009-A0EC45160069}"/>
              </a:ext>
            </a:extLst>
          </p:cNvPr>
          <p:cNvSpPr txBox="1"/>
          <p:nvPr/>
        </p:nvSpPr>
        <p:spPr>
          <a:xfrm>
            <a:off x="1068685" y="3531472"/>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2</a:t>
            </a:r>
          </a:p>
        </p:txBody>
      </p:sp>
      <p:sp>
        <p:nvSpPr>
          <p:cNvPr id="14" name="Rectangle: Rounded Corners 13">
            <a:extLst>
              <a:ext uri="{FF2B5EF4-FFF2-40B4-BE49-F238E27FC236}">
                <a16:creationId xmlns:a16="http://schemas.microsoft.com/office/drawing/2014/main" id="{3FD5584D-D663-5B67-88AB-9F9C8FF60E29}"/>
              </a:ext>
            </a:extLst>
          </p:cNvPr>
          <p:cNvSpPr/>
          <p:nvPr/>
        </p:nvSpPr>
        <p:spPr>
          <a:xfrm>
            <a:off x="3786452" y="3038266"/>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4D7D2E4-FE57-9C1A-E60D-DD1FDAF2A09C}"/>
              </a:ext>
            </a:extLst>
          </p:cNvPr>
          <p:cNvSpPr/>
          <p:nvPr/>
        </p:nvSpPr>
        <p:spPr>
          <a:xfrm>
            <a:off x="3414979" y="2676985"/>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6622A75-F8AB-80BB-6172-97888C5BA2CD}"/>
              </a:ext>
            </a:extLst>
          </p:cNvPr>
          <p:cNvSpPr txBox="1"/>
          <p:nvPr/>
        </p:nvSpPr>
        <p:spPr>
          <a:xfrm>
            <a:off x="3898504" y="3055801"/>
            <a:ext cx="1863188" cy="523220"/>
          </a:xfrm>
          <a:prstGeom prst="rect">
            <a:avLst/>
          </a:prstGeom>
          <a:noFill/>
        </p:spPr>
        <p:txBody>
          <a:bodyPr wrap="square" rtlCol="0">
            <a:spAutoFit/>
          </a:bodyPr>
          <a:lstStyle/>
          <a:p>
            <a:r>
              <a:rPr lang="en-US" b="1" dirty="0">
                <a:latin typeface="Quicksand" pitchFamily="2" charset="0"/>
              </a:rPr>
              <a:t>Longest Common Subsequence (LCS)</a:t>
            </a:r>
          </a:p>
        </p:txBody>
      </p:sp>
      <p:sp>
        <p:nvSpPr>
          <p:cNvPr id="17" name="TextBox 16">
            <a:extLst>
              <a:ext uri="{FF2B5EF4-FFF2-40B4-BE49-F238E27FC236}">
                <a16:creationId xmlns:a16="http://schemas.microsoft.com/office/drawing/2014/main" id="{33C8DDE7-F7EC-1D39-3F37-E90FA37ECD25}"/>
              </a:ext>
            </a:extLst>
          </p:cNvPr>
          <p:cNvSpPr txBox="1"/>
          <p:nvPr/>
        </p:nvSpPr>
        <p:spPr>
          <a:xfrm>
            <a:off x="3449573" y="2773176"/>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3</a:t>
            </a:r>
          </a:p>
        </p:txBody>
      </p:sp>
      <p:sp>
        <p:nvSpPr>
          <p:cNvPr id="18" name="Rectangle: Rounded Corners 17">
            <a:extLst>
              <a:ext uri="{FF2B5EF4-FFF2-40B4-BE49-F238E27FC236}">
                <a16:creationId xmlns:a16="http://schemas.microsoft.com/office/drawing/2014/main" id="{96ECFF4E-97BF-3789-13FF-0C0AF4F6A564}"/>
              </a:ext>
            </a:extLst>
          </p:cNvPr>
          <p:cNvSpPr/>
          <p:nvPr/>
        </p:nvSpPr>
        <p:spPr>
          <a:xfrm>
            <a:off x="6230082" y="3795957"/>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637DD1B-B8B8-EB07-A941-7D12A843D206}"/>
              </a:ext>
            </a:extLst>
          </p:cNvPr>
          <p:cNvSpPr/>
          <p:nvPr/>
        </p:nvSpPr>
        <p:spPr>
          <a:xfrm>
            <a:off x="5858609" y="3434676"/>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48CAAB2-CAF3-D773-F5A5-7C429E736317}"/>
              </a:ext>
            </a:extLst>
          </p:cNvPr>
          <p:cNvSpPr txBox="1"/>
          <p:nvPr/>
        </p:nvSpPr>
        <p:spPr>
          <a:xfrm>
            <a:off x="6230082" y="3899607"/>
            <a:ext cx="2013407" cy="307777"/>
          </a:xfrm>
          <a:prstGeom prst="rect">
            <a:avLst/>
          </a:prstGeom>
          <a:noFill/>
        </p:spPr>
        <p:txBody>
          <a:bodyPr wrap="square" rtlCol="0">
            <a:spAutoFit/>
          </a:bodyPr>
          <a:lstStyle/>
          <a:p>
            <a:r>
              <a:rPr lang="en-US" b="1">
                <a:latin typeface="Quicksand" pitchFamily="2" charset="0"/>
              </a:rPr>
              <a:t>Binomial Coefficient</a:t>
            </a:r>
            <a:endParaRPr lang="en-US" b="1" dirty="0">
              <a:latin typeface="Quicksand" pitchFamily="2" charset="0"/>
            </a:endParaRPr>
          </a:p>
        </p:txBody>
      </p:sp>
      <p:sp>
        <p:nvSpPr>
          <p:cNvPr id="22" name="TextBox 21">
            <a:extLst>
              <a:ext uri="{FF2B5EF4-FFF2-40B4-BE49-F238E27FC236}">
                <a16:creationId xmlns:a16="http://schemas.microsoft.com/office/drawing/2014/main" id="{6D14BF05-5D1E-8765-B4E9-15A88A3D55DB}"/>
              </a:ext>
            </a:extLst>
          </p:cNvPr>
          <p:cNvSpPr txBox="1"/>
          <p:nvPr/>
        </p:nvSpPr>
        <p:spPr>
          <a:xfrm>
            <a:off x="5911058" y="3550240"/>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5</a:t>
            </a:r>
          </a:p>
        </p:txBody>
      </p:sp>
      <p:pic>
        <p:nvPicPr>
          <p:cNvPr id="24" name="Picture 23" descr="A picture containing clipart, drawing, illustration, cartoon&#10;&#10;Description automatically generated">
            <a:extLst>
              <a:ext uri="{FF2B5EF4-FFF2-40B4-BE49-F238E27FC236}">
                <a16:creationId xmlns:a16="http://schemas.microsoft.com/office/drawing/2014/main" id="{9390831E-7F3F-4E28-8034-F7DFFF0E5E03}"/>
              </a:ext>
            </a:extLst>
          </p:cNvPr>
          <p:cNvPicPr>
            <a:picLocks noChangeAspect="1"/>
          </p:cNvPicPr>
          <p:nvPr/>
        </p:nvPicPr>
        <p:blipFill>
          <a:blip r:embed="rId2"/>
          <a:stretch>
            <a:fillRect/>
          </a:stretch>
        </p:blipFill>
        <p:spPr>
          <a:xfrm>
            <a:off x="-1090556" y="3101666"/>
            <a:ext cx="2663506" cy="2663506"/>
          </a:xfrm>
          <a:prstGeom prst="rect">
            <a:avLst/>
          </a:prstGeom>
        </p:spPr>
      </p:pic>
      <p:sp>
        <p:nvSpPr>
          <p:cNvPr id="25" name="Rectangle 24">
            <a:extLst>
              <a:ext uri="{FF2B5EF4-FFF2-40B4-BE49-F238E27FC236}">
                <a16:creationId xmlns:a16="http://schemas.microsoft.com/office/drawing/2014/main" id="{06C1B91C-6E8D-5849-720D-025A736B8E76}"/>
              </a:ext>
            </a:extLst>
          </p:cNvPr>
          <p:cNvSpPr/>
          <p:nvPr/>
        </p:nvSpPr>
        <p:spPr>
          <a:xfrm>
            <a:off x="632460" y="452267"/>
            <a:ext cx="2514600" cy="524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942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1000"/>
                                        <p:tgtEl>
                                          <p:spTgt spid="3"/>
                                        </p:tgtEl>
                                      </p:cBhvr>
                                    </p:animEffect>
                                    <p:anim calcmode="lin" valueType="num">
                                      <p:cBhvr>
                                        <p:cTn id="74" dur="1000" fill="hold"/>
                                        <p:tgtEl>
                                          <p:spTgt spid="3"/>
                                        </p:tgtEl>
                                        <p:attrNameLst>
                                          <p:attrName>ppt_x</p:attrName>
                                        </p:attrNameLst>
                                      </p:cBhvr>
                                      <p:tavLst>
                                        <p:tav tm="0">
                                          <p:val>
                                            <p:strVal val="#ppt_x"/>
                                          </p:val>
                                        </p:tav>
                                        <p:tav tm="100000">
                                          <p:val>
                                            <p:strVal val="#ppt_x"/>
                                          </p:val>
                                        </p:tav>
                                      </p:tavLst>
                                    </p:anim>
                                    <p:anim calcmode="lin" valueType="num">
                                      <p:cBhvr>
                                        <p:cTn id="75" dur="1000" fill="hold"/>
                                        <p:tgtEl>
                                          <p:spTgt spid="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1000"/>
                                        <p:tgtEl>
                                          <p:spTgt spid="7"/>
                                        </p:tgtEl>
                                      </p:cBhvr>
                                    </p:animEffect>
                                    <p:anim calcmode="lin" valueType="num">
                                      <p:cBhvr>
                                        <p:cTn id="79" dur="1000" fill="hold"/>
                                        <p:tgtEl>
                                          <p:spTgt spid="7"/>
                                        </p:tgtEl>
                                        <p:attrNameLst>
                                          <p:attrName>ppt_x</p:attrName>
                                        </p:attrNameLst>
                                      </p:cBhvr>
                                      <p:tavLst>
                                        <p:tav tm="0">
                                          <p:val>
                                            <p:strVal val="#ppt_x"/>
                                          </p:val>
                                        </p:tav>
                                        <p:tav tm="100000">
                                          <p:val>
                                            <p:strVal val="#ppt_x"/>
                                          </p:val>
                                        </p:tav>
                                      </p:tavLst>
                                    </p:anim>
                                    <p:anim calcmode="lin" valueType="num">
                                      <p:cBhvr>
                                        <p:cTn id="80" dur="1000" fill="hold"/>
                                        <p:tgtEl>
                                          <p:spTgt spid="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1000"/>
                                        <p:tgtEl>
                                          <p:spTgt spid="8"/>
                                        </p:tgtEl>
                                      </p:cBhvr>
                                    </p:animEffect>
                                    <p:anim calcmode="lin" valueType="num">
                                      <p:cBhvr>
                                        <p:cTn id="84" dur="1000" fill="hold"/>
                                        <p:tgtEl>
                                          <p:spTgt spid="8"/>
                                        </p:tgtEl>
                                        <p:attrNameLst>
                                          <p:attrName>ppt_x</p:attrName>
                                        </p:attrNameLst>
                                      </p:cBhvr>
                                      <p:tavLst>
                                        <p:tav tm="0">
                                          <p:val>
                                            <p:strVal val="#ppt_x"/>
                                          </p:val>
                                        </p:tav>
                                        <p:tav tm="100000">
                                          <p:val>
                                            <p:strVal val="#ppt_x"/>
                                          </p:val>
                                        </p:tav>
                                      </p:tavLst>
                                    </p:anim>
                                    <p:anim calcmode="lin" valueType="num">
                                      <p:cBhvr>
                                        <p:cTn id="85" dur="1000" fill="hold"/>
                                        <p:tgtEl>
                                          <p:spTgt spid="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1000"/>
                                        <p:tgtEl>
                                          <p:spTgt spid="9"/>
                                        </p:tgtEl>
                                      </p:cBhvr>
                                    </p:animEffect>
                                    <p:anim calcmode="lin" valueType="num">
                                      <p:cBhvr>
                                        <p:cTn id="89" dur="1000" fill="hold"/>
                                        <p:tgtEl>
                                          <p:spTgt spid="9"/>
                                        </p:tgtEl>
                                        <p:attrNameLst>
                                          <p:attrName>ppt_x</p:attrName>
                                        </p:attrNameLst>
                                      </p:cBhvr>
                                      <p:tavLst>
                                        <p:tav tm="0">
                                          <p:val>
                                            <p:strVal val="#ppt_x"/>
                                          </p:val>
                                        </p:tav>
                                        <p:tav tm="100000">
                                          <p:val>
                                            <p:strVal val="#ppt_x"/>
                                          </p:val>
                                        </p:tav>
                                      </p:tavLst>
                                    </p:anim>
                                    <p:anim calcmode="lin" valueType="num">
                                      <p:cBhvr>
                                        <p:cTn id="9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1000"/>
                                        <p:tgtEl>
                                          <p:spTgt spid="18"/>
                                        </p:tgtEl>
                                      </p:cBhvr>
                                    </p:animEffect>
                                    <p:anim calcmode="lin" valueType="num">
                                      <p:cBhvr>
                                        <p:cTn id="96" dur="1000" fill="hold"/>
                                        <p:tgtEl>
                                          <p:spTgt spid="18"/>
                                        </p:tgtEl>
                                        <p:attrNameLst>
                                          <p:attrName>ppt_x</p:attrName>
                                        </p:attrNameLst>
                                      </p:cBhvr>
                                      <p:tavLst>
                                        <p:tav tm="0">
                                          <p:val>
                                            <p:strVal val="#ppt_x"/>
                                          </p:val>
                                        </p:tav>
                                        <p:tav tm="100000">
                                          <p:val>
                                            <p:strVal val="#ppt_x"/>
                                          </p:val>
                                        </p:tav>
                                      </p:tavLst>
                                    </p:anim>
                                    <p:anim calcmode="lin" valueType="num">
                                      <p:cBhvr>
                                        <p:cTn id="97" dur="1000" fill="hold"/>
                                        <p:tgtEl>
                                          <p:spTgt spid="18"/>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fade">
                                      <p:cBhvr>
                                        <p:cTn id="100" dur="1000"/>
                                        <p:tgtEl>
                                          <p:spTgt spid="19"/>
                                        </p:tgtEl>
                                      </p:cBhvr>
                                    </p:animEffect>
                                    <p:anim calcmode="lin" valueType="num">
                                      <p:cBhvr>
                                        <p:cTn id="101" dur="1000" fill="hold"/>
                                        <p:tgtEl>
                                          <p:spTgt spid="19"/>
                                        </p:tgtEl>
                                        <p:attrNameLst>
                                          <p:attrName>ppt_x</p:attrName>
                                        </p:attrNameLst>
                                      </p:cBhvr>
                                      <p:tavLst>
                                        <p:tav tm="0">
                                          <p:val>
                                            <p:strVal val="#ppt_x"/>
                                          </p:val>
                                        </p:tav>
                                        <p:tav tm="100000">
                                          <p:val>
                                            <p:strVal val="#ppt_x"/>
                                          </p:val>
                                        </p:tav>
                                      </p:tavLst>
                                    </p:anim>
                                    <p:anim calcmode="lin" valueType="num">
                                      <p:cBhvr>
                                        <p:cTn id="102" dur="1000" fill="hold"/>
                                        <p:tgtEl>
                                          <p:spTgt spid="19"/>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1000"/>
                                        <p:tgtEl>
                                          <p:spTgt spid="21"/>
                                        </p:tgtEl>
                                      </p:cBhvr>
                                    </p:animEffect>
                                    <p:anim calcmode="lin" valueType="num">
                                      <p:cBhvr>
                                        <p:cTn id="106" dur="1000" fill="hold"/>
                                        <p:tgtEl>
                                          <p:spTgt spid="21"/>
                                        </p:tgtEl>
                                        <p:attrNameLst>
                                          <p:attrName>ppt_x</p:attrName>
                                        </p:attrNameLst>
                                      </p:cBhvr>
                                      <p:tavLst>
                                        <p:tav tm="0">
                                          <p:val>
                                            <p:strVal val="#ppt_x"/>
                                          </p:val>
                                        </p:tav>
                                        <p:tav tm="100000">
                                          <p:val>
                                            <p:strVal val="#ppt_x"/>
                                          </p:val>
                                        </p:tav>
                                      </p:tavLst>
                                    </p:anim>
                                    <p:anim calcmode="lin" valueType="num">
                                      <p:cBhvr>
                                        <p:cTn id="107" dur="1000" fill="hold"/>
                                        <p:tgtEl>
                                          <p:spTgt spid="21"/>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p:bldP spid="20" grpId="0"/>
      <p:bldP spid="3" grpId="0" animBg="1"/>
      <p:bldP spid="7" grpId="0" animBg="1"/>
      <p:bldP spid="8" grpId="0"/>
      <p:bldP spid="9" grpId="0"/>
      <p:bldP spid="10" grpId="0" animBg="1"/>
      <p:bldP spid="11" grpId="0" animBg="1"/>
      <p:bldP spid="12" grpId="0"/>
      <p:bldP spid="13" grpId="0"/>
      <p:bldP spid="14" grpId="0" animBg="1"/>
      <p:bldP spid="15" grpId="0" animBg="1"/>
      <p:bldP spid="16" grpId="0"/>
      <p:bldP spid="17" grpId="0"/>
      <p:bldP spid="18" grpId="0" animBg="1"/>
      <p:bldP spid="19" grpId="0" animBg="1"/>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artoon of a robot&#10;&#10;Description automatically generated with medium confidence">
            <a:extLst>
              <a:ext uri="{FF2B5EF4-FFF2-40B4-BE49-F238E27FC236}">
                <a16:creationId xmlns:a16="http://schemas.microsoft.com/office/drawing/2014/main" id="{3EABD395-FABF-21B7-1FD9-CED3A4B6D02F}"/>
              </a:ext>
            </a:extLst>
          </p:cNvPr>
          <p:cNvPicPr>
            <a:picLocks noChangeAspect="1"/>
          </p:cNvPicPr>
          <p:nvPr/>
        </p:nvPicPr>
        <p:blipFill>
          <a:blip r:embed="rId2"/>
          <a:stretch>
            <a:fillRect/>
          </a:stretch>
        </p:blipFill>
        <p:spPr>
          <a:xfrm flipH="1">
            <a:off x="6614216" y="3085149"/>
            <a:ext cx="3395059" cy="3395059"/>
          </a:xfrm>
          <a:prstGeom prst="rect">
            <a:avLst/>
          </a:prstGeom>
        </p:spPr>
      </p:pic>
      <p:sp>
        <p:nvSpPr>
          <p:cNvPr id="3" name="Title 2">
            <a:extLst>
              <a:ext uri="{FF2B5EF4-FFF2-40B4-BE49-F238E27FC236}">
                <a16:creationId xmlns:a16="http://schemas.microsoft.com/office/drawing/2014/main" id="{90D54793-7CB6-B999-F35F-F0F7D88518C3}"/>
              </a:ext>
            </a:extLst>
          </p:cNvPr>
          <p:cNvSpPr>
            <a:spLocks noGrp="1"/>
          </p:cNvSpPr>
          <p:nvPr>
            <p:ph type="title"/>
          </p:nvPr>
        </p:nvSpPr>
        <p:spPr>
          <a:xfrm>
            <a:off x="900475" y="535000"/>
            <a:ext cx="7343050" cy="707400"/>
          </a:xfrm>
        </p:spPr>
        <p:txBody>
          <a:bodyPr/>
          <a:lstStyle/>
          <a:p>
            <a:r>
              <a:rPr lang="fr-FR" b="1" dirty="0">
                <a:latin typeface="Quicksand" pitchFamily="2" charset="0"/>
              </a:rPr>
              <a:t>Optimal Substructure (</a:t>
            </a:r>
            <a:r>
              <a:rPr lang="fr-FR" b="1" dirty="0" err="1">
                <a:latin typeface="Quicksand" pitchFamily="2" charset="0"/>
              </a:rPr>
              <a:t>Cấu</a:t>
            </a:r>
            <a:r>
              <a:rPr lang="fr-FR" b="1" dirty="0">
                <a:latin typeface="Quicksand" pitchFamily="2" charset="0"/>
              </a:rPr>
              <a:t> </a:t>
            </a:r>
            <a:r>
              <a:rPr lang="fr-FR" b="1" dirty="0" err="1">
                <a:latin typeface="Quicksand" pitchFamily="2" charset="0"/>
              </a:rPr>
              <a:t>trúc</a:t>
            </a:r>
            <a:r>
              <a:rPr lang="fr-FR" b="1" dirty="0">
                <a:latin typeface="Quicksand" pitchFamily="2" charset="0"/>
              </a:rPr>
              <a:t> </a:t>
            </a:r>
            <a:r>
              <a:rPr lang="fr-FR" b="1" dirty="0" err="1">
                <a:latin typeface="Quicksand" pitchFamily="2" charset="0"/>
              </a:rPr>
              <a:t>tối</a:t>
            </a:r>
            <a:r>
              <a:rPr lang="fr-FR" b="1" dirty="0">
                <a:latin typeface="Quicksand" pitchFamily="2" charset="0"/>
              </a:rPr>
              <a:t> </a:t>
            </a:r>
            <a:r>
              <a:rPr lang="fr-FR" b="1" dirty="0" err="1">
                <a:latin typeface="Quicksand" pitchFamily="2" charset="0"/>
              </a:rPr>
              <a:t>ưu</a:t>
            </a:r>
            <a:r>
              <a:rPr lang="fr-FR" b="1" dirty="0">
                <a:latin typeface="Quicksand" pitchFamily="2" charset="0"/>
              </a:rPr>
              <a:t>): </a:t>
            </a:r>
            <a:endParaRPr lang="en-US" b="1" dirty="0">
              <a:latin typeface="Quicksand" pitchFamily="2" charset="0"/>
            </a:endParaRPr>
          </a:p>
        </p:txBody>
      </p:sp>
      <p:sp>
        <p:nvSpPr>
          <p:cNvPr id="4" name="Subtitle 3">
            <a:extLst>
              <a:ext uri="{FF2B5EF4-FFF2-40B4-BE49-F238E27FC236}">
                <a16:creationId xmlns:a16="http://schemas.microsoft.com/office/drawing/2014/main" id="{5B80E513-918F-C54A-CF27-F5E8121FDBB0}"/>
              </a:ext>
            </a:extLst>
          </p:cNvPr>
          <p:cNvSpPr>
            <a:spLocks noGrp="1"/>
          </p:cNvSpPr>
          <p:nvPr>
            <p:ph type="subTitle" idx="2"/>
          </p:nvPr>
        </p:nvSpPr>
        <p:spPr>
          <a:xfrm>
            <a:off x="964767" y="1242400"/>
            <a:ext cx="7214466" cy="842962"/>
          </a:xfrm>
        </p:spPr>
        <p:txBody>
          <a:bodyPr/>
          <a:lstStyle/>
          <a:p>
            <a:r>
              <a:rPr lang="vi-VN" dirty="0">
                <a:latin typeface="Quicksand" pitchFamily="2" charset="0"/>
              </a:rPr>
              <a:t>Lời giải tối ưu cho bài toán lớn có thể được xây dựng dựa trên lời giải tối ưu của các bài toán con nhỏ hơn.</a:t>
            </a:r>
            <a:endParaRPr lang="en-US" dirty="0">
              <a:latin typeface="Quicksand" pitchFamily="2" charset="0"/>
            </a:endParaRPr>
          </a:p>
        </p:txBody>
      </p:sp>
      <p:sp>
        <p:nvSpPr>
          <p:cNvPr id="20" name="TextBox 19">
            <a:extLst>
              <a:ext uri="{FF2B5EF4-FFF2-40B4-BE49-F238E27FC236}">
                <a16:creationId xmlns:a16="http://schemas.microsoft.com/office/drawing/2014/main" id="{1C3D41A3-81FC-F758-5079-6120A0204F58}"/>
              </a:ext>
            </a:extLst>
          </p:cNvPr>
          <p:cNvSpPr txBox="1"/>
          <p:nvPr/>
        </p:nvSpPr>
        <p:spPr>
          <a:xfrm>
            <a:off x="1170432" y="2493111"/>
            <a:ext cx="681303" cy="584775"/>
          </a:xfrm>
          <a:prstGeom prst="rect">
            <a:avLst/>
          </a:prstGeom>
          <a:noFill/>
        </p:spPr>
        <p:txBody>
          <a:bodyPr wrap="square" rtlCol="0">
            <a:spAutoFit/>
          </a:bodyPr>
          <a:lstStyle/>
          <a:p>
            <a:r>
              <a:rPr lang="vi-VN" sz="3200" b="1" dirty="0">
                <a:latin typeface="Quicksand" pitchFamily="2" charset="0"/>
              </a:rPr>
              <a:t>01</a:t>
            </a:r>
            <a:endParaRPr lang="en-US" sz="3200" b="1" dirty="0">
              <a:latin typeface="Quicksand" pitchFamily="2" charset="0"/>
            </a:endParaRPr>
          </a:p>
        </p:txBody>
      </p:sp>
      <p:sp>
        <p:nvSpPr>
          <p:cNvPr id="21" name="TextBox 20">
            <a:extLst>
              <a:ext uri="{FF2B5EF4-FFF2-40B4-BE49-F238E27FC236}">
                <a16:creationId xmlns:a16="http://schemas.microsoft.com/office/drawing/2014/main" id="{9DB46542-F5E3-7D24-FCEF-01D60A2EE57D}"/>
              </a:ext>
            </a:extLst>
          </p:cNvPr>
          <p:cNvSpPr txBox="1"/>
          <p:nvPr/>
        </p:nvSpPr>
        <p:spPr>
          <a:xfrm>
            <a:off x="782611" y="3165756"/>
            <a:ext cx="1456944" cy="738664"/>
          </a:xfrm>
          <a:prstGeom prst="rect">
            <a:avLst/>
          </a:prstGeom>
          <a:noFill/>
        </p:spPr>
        <p:txBody>
          <a:bodyPr wrap="square" rtlCol="0">
            <a:spAutoFit/>
          </a:bodyPr>
          <a:lstStyle/>
          <a:p>
            <a:pPr algn="ctr"/>
            <a:r>
              <a:rPr lang="en-US" b="1" i="0" dirty="0">
                <a:solidFill>
                  <a:srgbClr val="374151"/>
                </a:solidFill>
                <a:effectLst/>
                <a:latin typeface="Quicksand" pitchFamily="2" charset="0"/>
              </a:rPr>
              <a:t>Shortest Path Problem</a:t>
            </a:r>
          </a:p>
          <a:p>
            <a:endParaRPr lang="en-US" dirty="0"/>
          </a:p>
        </p:txBody>
      </p:sp>
      <p:sp>
        <p:nvSpPr>
          <p:cNvPr id="25" name="TextBox 24">
            <a:extLst>
              <a:ext uri="{FF2B5EF4-FFF2-40B4-BE49-F238E27FC236}">
                <a16:creationId xmlns:a16="http://schemas.microsoft.com/office/drawing/2014/main" id="{90F8EACB-8479-B1FA-F84E-D5C828BAEBA4}"/>
              </a:ext>
            </a:extLst>
          </p:cNvPr>
          <p:cNvSpPr txBox="1"/>
          <p:nvPr/>
        </p:nvSpPr>
        <p:spPr>
          <a:xfrm>
            <a:off x="2700528" y="2479531"/>
            <a:ext cx="681303" cy="584775"/>
          </a:xfrm>
          <a:prstGeom prst="rect">
            <a:avLst/>
          </a:prstGeom>
          <a:noFill/>
        </p:spPr>
        <p:txBody>
          <a:bodyPr wrap="square" rtlCol="0">
            <a:spAutoFit/>
          </a:bodyPr>
          <a:lstStyle/>
          <a:p>
            <a:r>
              <a:rPr lang="vi-VN" sz="3200" b="1" dirty="0">
                <a:latin typeface="Quicksand" pitchFamily="2" charset="0"/>
              </a:rPr>
              <a:t>02</a:t>
            </a:r>
            <a:endParaRPr lang="en-US" sz="3200" b="1" dirty="0">
              <a:latin typeface="Quicksand" pitchFamily="2" charset="0"/>
            </a:endParaRPr>
          </a:p>
        </p:txBody>
      </p:sp>
      <p:sp>
        <p:nvSpPr>
          <p:cNvPr id="26" name="TextBox 25">
            <a:extLst>
              <a:ext uri="{FF2B5EF4-FFF2-40B4-BE49-F238E27FC236}">
                <a16:creationId xmlns:a16="http://schemas.microsoft.com/office/drawing/2014/main" id="{9DECECF3-0EB1-19C5-CB5E-68BF11D33747}"/>
              </a:ext>
            </a:extLst>
          </p:cNvPr>
          <p:cNvSpPr txBox="1"/>
          <p:nvPr/>
        </p:nvSpPr>
        <p:spPr>
          <a:xfrm>
            <a:off x="2315898" y="3175021"/>
            <a:ext cx="1456944" cy="954107"/>
          </a:xfrm>
          <a:prstGeom prst="rect">
            <a:avLst/>
          </a:prstGeom>
          <a:noFill/>
        </p:spPr>
        <p:txBody>
          <a:bodyPr wrap="square" rtlCol="0">
            <a:spAutoFit/>
          </a:bodyPr>
          <a:lstStyle/>
          <a:p>
            <a:pPr algn="ctr"/>
            <a:r>
              <a:rPr lang="en-US" b="1" dirty="0">
                <a:latin typeface="Quicksand" pitchFamily="2" charset="0"/>
              </a:rPr>
              <a:t>Longest Common Subsequence</a:t>
            </a:r>
          </a:p>
          <a:p>
            <a:pPr algn="ctr"/>
            <a:r>
              <a:rPr lang="en-US" b="1" dirty="0">
                <a:latin typeface="Quicksand" pitchFamily="2" charset="0"/>
              </a:rPr>
              <a:t>(LCS)</a:t>
            </a:r>
          </a:p>
        </p:txBody>
      </p:sp>
      <p:sp>
        <p:nvSpPr>
          <p:cNvPr id="28" name="TextBox 27">
            <a:extLst>
              <a:ext uri="{FF2B5EF4-FFF2-40B4-BE49-F238E27FC236}">
                <a16:creationId xmlns:a16="http://schemas.microsoft.com/office/drawing/2014/main" id="{A56EAB26-1CDA-7AB4-9354-944C7B876B16}"/>
              </a:ext>
            </a:extLst>
          </p:cNvPr>
          <p:cNvSpPr txBox="1"/>
          <p:nvPr/>
        </p:nvSpPr>
        <p:spPr>
          <a:xfrm>
            <a:off x="4225977" y="2495795"/>
            <a:ext cx="685950" cy="584775"/>
          </a:xfrm>
          <a:prstGeom prst="rect">
            <a:avLst/>
          </a:prstGeom>
          <a:noFill/>
        </p:spPr>
        <p:txBody>
          <a:bodyPr wrap="square" rtlCol="0">
            <a:spAutoFit/>
          </a:bodyPr>
          <a:lstStyle/>
          <a:p>
            <a:r>
              <a:rPr lang="vi-VN" sz="3200" b="1" dirty="0">
                <a:latin typeface="Quicksand" pitchFamily="2" charset="0"/>
              </a:rPr>
              <a:t>03</a:t>
            </a:r>
            <a:endParaRPr lang="en-US" sz="3200" b="1" dirty="0">
              <a:latin typeface="Quicksand" pitchFamily="2" charset="0"/>
            </a:endParaRPr>
          </a:p>
        </p:txBody>
      </p:sp>
      <p:sp>
        <p:nvSpPr>
          <p:cNvPr id="29" name="TextBox 28">
            <a:extLst>
              <a:ext uri="{FF2B5EF4-FFF2-40B4-BE49-F238E27FC236}">
                <a16:creationId xmlns:a16="http://schemas.microsoft.com/office/drawing/2014/main" id="{570EC74F-BD3E-BBBB-AA55-37EB6B04A097}"/>
              </a:ext>
            </a:extLst>
          </p:cNvPr>
          <p:cNvSpPr txBox="1"/>
          <p:nvPr/>
        </p:nvSpPr>
        <p:spPr>
          <a:xfrm>
            <a:off x="3849186" y="3175021"/>
            <a:ext cx="1456944" cy="954107"/>
          </a:xfrm>
          <a:prstGeom prst="rect">
            <a:avLst/>
          </a:prstGeom>
          <a:noFill/>
        </p:spPr>
        <p:txBody>
          <a:bodyPr wrap="square" rtlCol="0">
            <a:spAutoFit/>
          </a:bodyPr>
          <a:lstStyle/>
          <a:p>
            <a:pPr algn="ctr"/>
            <a:r>
              <a:rPr lang="en-US" b="1" dirty="0">
                <a:latin typeface="Quicksand" pitchFamily="2" charset="0"/>
              </a:rPr>
              <a:t>Longest Increasing Subsequence (LIS)</a:t>
            </a:r>
          </a:p>
        </p:txBody>
      </p:sp>
      <p:sp>
        <p:nvSpPr>
          <p:cNvPr id="31" name="TextBox 30">
            <a:extLst>
              <a:ext uri="{FF2B5EF4-FFF2-40B4-BE49-F238E27FC236}">
                <a16:creationId xmlns:a16="http://schemas.microsoft.com/office/drawing/2014/main" id="{4AF63339-249B-E380-A019-EA8A20E835F5}"/>
              </a:ext>
            </a:extLst>
          </p:cNvPr>
          <p:cNvSpPr txBox="1"/>
          <p:nvPr/>
        </p:nvSpPr>
        <p:spPr>
          <a:xfrm>
            <a:off x="5714850" y="2493111"/>
            <a:ext cx="681303" cy="584775"/>
          </a:xfrm>
          <a:prstGeom prst="rect">
            <a:avLst/>
          </a:prstGeom>
          <a:noFill/>
        </p:spPr>
        <p:txBody>
          <a:bodyPr wrap="square" rtlCol="0">
            <a:spAutoFit/>
          </a:bodyPr>
          <a:lstStyle/>
          <a:p>
            <a:r>
              <a:rPr lang="vi-VN" sz="3200" b="1" dirty="0">
                <a:latin typeface="Quicksand" pitchFamily="2" charset="0"/>
              </a:rPr>
              <a:t>04</a:t>
            </a:r>
            <a:endParaRPr lang="en-US" sz="3200" b="1" dirty="0">
              <a:latin typeface="Quicksand" pitchFamily="2" charset="0"/>
            </a:endParaRPr>
          </a:p>
        </p:txBody>
      </p:sp>
      <p:sp>
        <p:nvSpPr>
          <p:cNvPr id="32" name="TextBox 31">
            <a:extLst>
              <a:ext uri="{FF2B5EF4-FFF2-40B4-BE49-F238E27FC236}">
                <a16:creationId xmlns:a16="http://schemas.microsoft.com/office/drawing/2014/main" id="{36EF0335-8DB0-18AE-298D-5BE96FACA7A0}"/>
              </a:ext>
            </a:extLst>
          </p:cNvPr>
          <p:cNvSpPr txBox="1"/>
          <p:nvPr/>
        </p:nvSpPr>
        <p:spPr>
          <a:xfrm>
            <a:off x="5330514" y="3175021"/>
            <a:ext cx="1524288" cy="738664"/>
          </a:xfrm>
          <a:prstGeom prst="rect">
            <a:avLst/>
          </a:prstGeom>
          <a:noFill/>
        </p:spPr>
        <p:txBody>
          <a:bodyPr wrap="square" rtlCol="0">
            <a:spAutoFit/>
          </a:bodyPr>
          <a:lstStyle/>
          <a:p>
            <a:pPr algn="ctr"/>
            <a:r>
              <a:rPr lang="en-US" b="1" i="0" dirty="0">
                <a:solidFill>
                  <a:srgbClr val="374151"/>
                </a:solidFill>
                <a:effectLst/>
                <a:latin typeface="Quicksand" pitchFamily="2" charset="0"/>
              </a:rPr>
              <a:t>Optimal Binary Search Tree</a:t>
            </a:r>
          </a:p>
          <a:p>
            <a:endParaRPr lang="en-US" dirty="0"/>
          </a:p>
        </p:txBody>
      </p:sp>
      <p:sp>
        <p:nvSpPr>
          <p:cNvPr id="34" name="TextBox 33">
            <a:extLst>
              <a:ext uri="{FF2B5EF4-FFF2-40B4-BE49-F238E27FC236}">
                <a16:creationId xmlns:a16="http://schemas.microsoft.com/office/drawing/2014/main" id="{68E1DAE0-7825-0A53-D675-D5E17EBA763A}"/>
              </a:ext>
            </a:extLst>
          </p:cNvPr>
          <p:cNvSpPr txBox="1"/>
          <p:nvPr/>
        </p:nvSpPr>
        <p:spPr>
          <a:xfrm>
            <a:off x="7244946" y="2500374"/>
            <a:ext cx="676656" cy="584775"/>
          </a:xfrm>
          <a:prstGeom prst="rect">
            <a:avLst/>
          </a:prstGeom>
          <a:noFill/>
        </p:spPr>
        <p:txBody>
          <a:bodyPr wrap="square" rtlCol="0">
            <a:spAutoFit/>
          </a:bodyPr>
          <a:lstStyle/>
          <a:p>
            <a:r>
              <a:rPr lang="vi-VN" sz="3200" b="1">
                <a:latin typeface="Quicksand" pitchFamily="2" charset="0"/>
              </a:rPr>
              <a:t>05</a:t>
            </a:r>
            <a:endParaRPr lang="en-US" sz="3200" b="1" dirty="0">
              <a:latin typeface="Quicksand" pitchFamily="2" charset="0"/>
            </a:endParaRPr>
          </a:p>
        </p:txBody>
      </p:sp>
      <p:sp>
        <p:nvSpPr>
          <p:cNvPr id="35" name="TextBox 34">
            <a:extLst>
              <a:ext uri="{FF2B5EF4-FFF2-40B4-BE49-F238E27FC236}">
                <a16:creationId xmlns:a16="http://schemas.microsoft.com/office/drawing/2014/main" id="{AD0F5E98-7D17-0607-05F5-5806CE3F4B06}"/>
              </a:ext>
            </a:extLst>
          </p:cNvPr>
          <p:cNvSpPr txBox="1"/>
          <p:nvPr/>
        </p:nvSpPr>
        <p:spPr>
          <a:xfrm>
            <a:off x="6854802" y="3165756"/>
            <a:ext cx="1456944" cy="738664"/>
          </a:xfrm>
          <a:prstGeom prst="rect">
            <a:avLst/>
          </a:prstGeom>
          <a:noFill/>
        </p:spPr>
        <p:txBody>
          <a:bodyPr wrap="square" rtlCol="0">
            <a:spAutoFit/>
          </a:bodyPr>
          <a:lstStyle/>
          <a:p>
            <a:pPr algn="ctr"/>
            <a:r>
              <a:rPr lang="en-US" b="1" i="0" dirty="0">
                <a:solidFill>
                  <a:srgbClr val="374151"/>
                </a:solidFill>
                <a:effectLst/>
                <a:latin typeface="Quicksand" pitchFamily="2" charset="0"/>
              </a:rPr>
              <a:t>Knapsack Problem</a:t>
            </a:r>
          </a:p>
          <a:p>
            <a:endParaRPr lang="en-US" dirty="0"/>
          </a:p>
        </p:txBody>
      </p:sp>
    </p:spTree>
    <p:extLst>
      <p:ext uri="{BB962C8B-B14F-4D97-AF65-F5344CB8AC3E}">
        <p14:creationId xmlns:p14="http://schemas.microsoft.com/office/powerpoint/2010/main" val="1959578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1" grpId="0"/>
      <p:bldP spid="26" grpId="0"/>
      <p:bldP spid="29" grpId="0"/>
      <p:bldP spid="32" grpId="0"/>
      <p:bldP spid="35" grpId="0"/>
    </p:bld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1067</TotalTime>
  <Words>1226</Words>
  <Application>Microsoft Office PowerPoint</Application>
  <PresentationFormat>On-screen Show (16:9)</PresentationFormat>
  <Paragraphs>126</Paragraphs>
  <Slides>27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Quicksand</vt:lpstr>
      <vt:lpstr>Golos Text Medium</vt:lpstr>
      <vt:lpstr>Arial</vt:lpstr>
      <vt:lpstr>Bebas Neue</vt:lpstr>
      <vt:lpstr>Nunito</vt:lpstr>
      <vt:lpstr>Golos Text</vt:lpstr>
      <vt:lpstr>Gantari</vt:lpstr>
      <vt:lpstr>Artificial Intelligence by Slidesgo</vt:lpstr>
      <vt:lpstr>Dynamic Programing</vt:lpstr>
      <vt:lpstr>ĐẶT VẤN ĐỀ</vt:lpstr>
      <vt:lpstr>PowerPoint Presentation</vt:lpstr>
      <vt:lpstr>01</vt:lpstr>
      <vt:lpstr>Dynamic programming  là gì  </vt:lpstr>
      <vt:lpstr>01       Dynamic programming là gì </vt:lpstr>
      <vt:lpstr>Đặc điểm của Dynamic programming</vt:lpstr>
      <vt:lpstr>Overlapping Subproblems (Các bài toán con chồng chéo) </vt:lpstr>
      <vt:lpstr>Optimal Substructure (Cấu trúc tối ưu): </vt:lpstr>
      <vt:lpstr>Các cách tiếp cận bài toán</vt:lpstr>
      <vt:lpstr>Top-down DP ( memoization ) </vt:lpstr>
      <vt:lpstr>PowerPoint Presentation</vt:lpstr>
      <vt:lpstr>Các bước làm tổng quát </vt:lpstr>
      <vt:lpstr>PowerPoint Presentation</vt:lpstr>
      <vt:lpstr>PowerPoint Presentation</vt:lpstr>
      <vt:lpstr>Recursion </vt:lpstr>
      <vt:lpstr>Recursion </vt:lpstr>
      <vt:lpstr>PowerPoint Presentation</vt:lpstr>
      <vt:lpstr>Memoization  </vt:lpstr>
      <vt:lpstr>PowerPoint Presentation</vt:lpstr>
      <vt:lpstr>PowerPoint Presentation</vt:lpstr>
      <vt:lpstr>PowerPoint Presentation</vt:lpstr>
      <vt:lpstr>Recursion </vt:lpstr>
      <vt:lpstr>PowerPoint Presentation</vt:lpstr>
      <vt:lpstr>Memoization  </vt:lpstr>
      <vt:lpstr>Memoization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Programing</dc:title>
  <cp:lastModifiedBy>Trần Duy Tùng</cp:lastModifiedBy>
  <cp:revision>13</cp:revision>
  <dcterms:modified xsi:type="dcterms:W3CDTF">2023-05-23T14:52:24Z</dcterms:modified>
</cp:coreProperties>
</file>